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media/audio1.bin" ContentType="audio/unknown"/>
  <Override PartName="/ppt/media/audio2.bin" ContentType="audio/unknown"/>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53" r:id="rId2"/>
    <p:sldMasterId id="2147483744" r:id="rId3"/>
  </p:sldMasterIdLst>
  <p:notesMasterIdLst>
    <p:notesMasterId r:id="rId33"/>
  </p:notesMasterIdLst>
  <p:handoutMasterIdLst>
    <p:handoutMasterId r:id="rId34"/>
  </p:handoutMasterIdLst>
  <p:sldIdLst>
    <p:sldId id="279" r:id="rId4"/>
    <p:sldId id="280" r:id="rId5"/>
    <p:sldId id="281" r:id="rId6"/>
    <p:sldId id="282" r:id="rId7"/>
    <p:sldId id="263" r:id="rId8"/>
    <p:sldId id="283" r:id="rId9"/>
    <p:sldId id="262" r:id="rId10"/>
    <p:sldId id="264" r:id="rId11"/>
    <p:sldId id="277" r:id="rId12"/>
    <p:sldId id="278" r:id="rId13"/>
    <p:sldId id="329" r:id="rId14"/>
    <p:sldId id="330" r:id="rId15"/>
    <p:sldId id="331" r:id="rId16"/>
    <p:sldId id="316" r:id="rId17"/>
    <p:sldId id="317" r:id="rId18"/>
    <p:sldId id="318" r:id="rId19"/>
    <p:sldId id="319" r:id="rId20"/>
    <p:sldId id="320" r:id="rId21"/>
    <p:sldId id="321" r:id="rId22"/>
    <p:sldId id="322" r:id="rId23"/>
    <p:sldId id="323" r:id="rId24"/>
    <p:sldId id="324" r:id="rId25"/>
    <p:sldId id="325" r:id="rId26"/>
    <p:sldId id="326" r:id="rId27"/>
    <p:sldId id="273" r:id="rId28"/>
    <p:sldId id="272" r:id="rId29"/>
    <p:sldId id="274" r:id="rId30"/>
    <p:sldId id="332" r:id="rId31"/>
    <p:sldId id="333" r:id="rId3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C0C0C0"/>
    <a:srgbClr val="F8F8F8"/>
    <a:srgbClr val="FFFFCC"/>
    <a:srgbClr val="CCFFFF"/>
    <a:srgbClr val="FFFFFF"/>
    <a:srgbClr val="CCFF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14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921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921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921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1BD4F16-3048-BB49-9F77-400EB84C8D2A}" type="slidenum">
              <a:rPr lang="en-US"/>
              <a:pPr/>
              <a:t>‹#›</a:t>
            </a:fld>
            <a:endParaRPr lang="en-US"/>
          </a:p>
        </p:txBody>
      </p:sp>
    </p:spTree>
    <p:extLst>
      <p:ext uri="{BB962C8B-B14F-4D97-AF65-F5344CB8AC3E}">
        <p14:creationId xmlns:p14="http://schemas.microsoft.com/office/powerpoint/2010/main" val="1492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901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2662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01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901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FBE8B57-5E39-864D-B434-28300762A5DF}" type="slidenum">
              <a:rPr lang="en-US"/>
              <a:pPr/>
              <a:t>‹#›</a:t>
            </a:fld>
            <a:endParaRPr lang="en-US"/>
          </a:p>
        </p:txBody>
      </p:sp>
    </p:spTree>
    <p:extLst>
      <p:ext uri="{BB962C8B-B14F-4D97-AF65-F5344CB8AC3E}">
        <p14:creationId xmlns:p14="http://schemas.microsoft.com/office/powerpoint/2010/main" val="2793147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085E1C1-FFD0-6D45-B25E-A13996190E44}" type="slidenum">
              <a:rPr lang="en-US" sz="1200"/>
              <a:pPr eaLnBrk="1" hangingPunct="1"/>
              <a:t>27</a:t>
            </a:fld>
            <a:endParaRPr lang="en-US" sz="120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28</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smtClean="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w="9525">
            <a:noFill/>
            <a:miter lim="800000"/>
            <a:headEnd/>
            <a:tailEnd/>
          </a:ln>
        </p:spPr>
        <p:txBody>
          <a:bodyPr wrap="none" anchor="ctr"/>
          <a:lstStyle/>
          <a:p>
            <a:pPr algn="ctr">
              <a:defRPr/>
            </a:pPr>
            <a:endParaRPr kumimoji="1" lang="en-US">
              <a:ea typeface="+mn-ea"/>
              <a:cs typeface="+mn-cs"/>
            </a:endParaRPr>
          </a:p>
        </p:txBody>
      </p:sp>
      <p:pic>
        <p:nvPicPr>
          <p:cNvPr id="5" name="Picture 3" descr="mini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w="9525">
            <a:noFill/>
            <a:miter lim="800000"/>
            <a:headEnd/>
            <a:tailEnd/>
          </a:ln>
          <a:effectLst/>
        </p:spPr>
        <p:txBody>
          <a:bodyPr wrap="none" anchor="ctr"/>
          <a:lstStyle/>
          <a:p>
            <a:pPr algn="ctr">
              <a:defRPr/>
            </a:pPr>
            <a:endParaRPr kumimoji="1" lang="en-US">
              <a:ea typeface="+mn-ea"/>
              <a:cs typeface="+mn-cs"/>
            </a:endParaRPr>
          </a:p>
        </p:txBody>
      </p:sp>
      <p:pic>
        <p:nvPicPr>
          <p:cNvPr id="7" name="Picture 5" descr="minispir"/>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7175"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8"/>
          <p:cNvSpPr>
            <a:spLocks noGrp="1" noChangeArrowheads="1"/>
          </p:cNvSpPr>
          <p:nvPr>
            <p:ph type="dt" sz="quarter" idx="10"/>
          </p:nvPr>
        </p:nvSpPr>
        <p:spPr>
          <a:xfrm>
            <a:off x="1084263" y="6096000"/>
            <a:ext cx="1905000"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522663" y="6096000"/>
            <a:ext cx="2895600"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a:xfrm>
            <a:off x="6951663" y="6096000"/>
            <a:ext cx="1905000" cy="457200"/>
          </a:xfrm>
        </p:spPr>
        <p:txBody>
          <a:bodyPr/>
          <a:lstStyle>
            <a:lvl1pPr>
              <a:defRPr/>
            </a:lvl1pPr>
          </a:lstStyle>
          <a:p>
            <a:fld id="{0F991B16-3AEC-9648-8B43-8734AD7BF8ED}" type="slidenum">
              <a:rPr lang="en-US"/>
              <a:pPr/>
              <a:t>‹#›</a:t>
            </a:fld>
            <a:endParaRPr lang="en-US"/>
          </a:p>
        </p:txBody>
      </p:sp>
    </p:spTree>
    <p:extLst>
      <p:ext uri="{BB962C8B-B14F-4D97-AF65-F5344CB8AC3E}">
        <p14:creationId xmlns:p14="http://schemas.microsoft.com/office/powerpoint/2010/main" val="363492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B8DB5275-F347-5846-96AB-EDCD0CD71AF2}" type="slidenum">
              <a:rPr lang="en-US"/>
              <a:pPr/>
              <a:t>‹#›</a:t>
            </a:fld>
            <a:endParaRPr lang="en-US"/>
          </a:p>
        </p:txBody>
      </p:sp>
    </p:spTree>
    <p:extLst>
      <p:ext uri="{BB962C8B-B14F-4D97-AF65-F5344CB8AC3E}">
        <p14:creationId xmlns:p14="http://schemas.microsoft.com/office/powerpoint/2010/main" val="3193356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50B113FE-0FD8-A44B-8AED-99C11B759057}" type="slidenum">
              <a:rPr lang="en-US"/>
              <a:pPr/>
              <a:t>‹#›</a:t>
            </a:fld>
            <a:endParaRPr lang="en-US"/>
          </a:p>
        </p:txBody>
      </p:sp>
    </p:spTree>
    <p:extLst>
      <p:ext uri="{BB962C8B-B14F-4D97-AF65-F5344CB8AC3E}">
        <p14:creationId xmlns:p14="http://schemas.microsoft.com/office/powerpoint/2010/main" val="2341972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B185EEB-A52C-B745-8B14-22310B3E4D26}" type="slidenum">
              <a:rPr lang="en-US"/>
              <a:pPr/>
              <a:t>‹#›</a:t>
            </a:fld>
            <a:endParaRPr lang="en-US"/>
          </a:p>
        </p:txBody>
      </p:sp>
    </p:spTree>
    <p:extLst>
      <p:ext uri="{BB962C8B-B14F-4D97-AF65-F5344CB8AC3E}">
        <p14:creationId xmlns:p14="http://schemas.microsoft.com/office/powerpoint/2010/main" val="95732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A39533B-5763-8E4F-BFEC-545BE1582187}" type="slidenum">
              <a:rPr lang="en-US"/>
              <a:pPr/>
              <a:t>‹#›</a:t>
            </a:fld>
            <a:endParaRPr lang="en-US"/>
          </a:p>
        </p:txBody>
      </p:sp>
    </p:spTree>
    <p:extLst>
      <p:ext uri="{BB962C8B-B14F-4D97-AF65-F5344CB8AC3E}">
        <p14:creationId xmlns:p14="http://schemas.microsoft.com/office/powerpoint/2010/main" val="2430407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47A9305-BDCE-BC48-BED9-D5F8F047B368}" type="slidenum">
              <a:rPr lang="en-US"/>
              <a:pPr/>
              <a:t>‹#›</a:t>
            </a:fld>
            <a:endParaRPr lang="en-US"/>
          </a:p>
        </p:txBody>
      </p:sp>
    </p:spTree>
    <p:extLst>
      <p:ext uri="{BB962C8B-B14F-4D97-AF65-F5344CB8AC3E}">
        <p14:creationId xmlns:p14="http://schemas.microsoft.com/office/powerpoint/2010/main" val="4273014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067C297-0CB1-BD40-A050-762C29434D81}" type="slidenum">
              <a:rPr lang="en-US"/>
              <a:pPr/>
              <a:t>‹#›</a:t>
            </a:fld>
            <a:endParaRPr lang="en-US"/>
          </a:p>
        </p:txBody>
      </p:sp>
    </p:spTree>
    <p:extLst>
      <p:ext uri="{BB962C8B-B14F-4D97-AF65-F5344CB8AC3E}">
        <p14:creationId xmlns:p14="http://schemas.microsoft.com/office/powerpoint/2010/main" val="1613245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D2ECAB3-10F3-224B-B20D-C11A6476C564}" type="slidenum">
              <a:rPr lang="en-US"/>
              <a:pPr/>
              <a:t>‹#›</a:t>
            </a:fld>
            <a:endParaRPr lang="en-US"/>
          </a:p>
        </p:txBody>
      </p:sp>
    </p:spTree>
    <p:extLst>
      <p:ext uri="{BB962C8B-B14F-4D97-AF65-F5344CB8AC3E}">
        <p14:creationId xmlns:p14="http://schemas.microsoft.com/office/powerpoint/2010/main" val="1401781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05E37A0-533D-BC42-9D58-55773C83897A}" type="slidenum">
              <a:rPr lang="en-US"/>
              <a:pPr/>
              <a:t>‹#›</a:t>
            </a:fld>
            <a:endParaRPr lang="en-US"/>
          </a:p>
        </p:txBody>
      </p:sp>
    </p:spTree>
    <p:extLst>
      <p:ext uri="{BB962C8B-B14F-4D97-AF65-F5344CB8AC3E}">
        <p14:creationId xmlns:p14="http://schemas.microsoft.com/office/powerpoint/2010/main" val="3474189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2E33BC6-9B48-4F4F-BFB7-B03F63B0BA3C}" type="slidenum">
              <a:rPr lang="en-US"/>
              <a:pPr/>
              <a:t>‹#›</a:t>
            </a:fld>
            <a:endParaRPr lang="en-US"/>
          </a:p>
        </p:txBody>
      </p:sp>
    </p:spTree>
    <p:extLst>
      <p:ext uri="{BB962C8B-B14F-4D97-AF65-F5344CB8AC3E}">
        <p14:creationId xmlns:p14="http://schemas.microsoft.com/office/powerpoint/2010/main" val="163195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387266-5BF0-D345-8A2B-15119AAB8DD1}" type="slidenum">
              <a:rPr lang="en-US"/>
              <a:pPr/>
              <a:t>‹#›</a:t>
            </a:fld>
            <a:endParaRPr lang="en-US"/>
          </a:p>
        </p:txBody>
      </p:sp>
    </p:spTree>
    <p:extLst>
      <p:ext uri="{BB962C8B-B14F-4D97-AF65-F5344CB8AC3E}">
        <p14:creationId xmlns:p14="http://schemas.microsoft.com/office/powerpoint/2010/main" val="2966873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BEF7FA21-9069-8C41-82DD-10C498DF9465}" type="slidenum">
              <a:rPr lang="en-US"/>
              <a:pPr/>
              <a:t>‹#›</a:t>
            </a:fld>
            <a:endParaRPr lang="en-US"/>
          </a:p>
        </p:txBody>
      </p:sp>
    </p:spTree>
    <p:extLst>
      <p:ext uri="{BB962C8B-B14F-4D97-AF65-F5344CB8AC3E}">
        <p14:creationId xmlns:p14="http://schemas.microsoft.com/office/powerpoint/2010/main" val="2301117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CED21A7-FEDA-D14A-95F7-F6D5D2034D6A}" type="slidenum">
              <a:rPr lang="en-US"/>
              <a:pPr/>
              <a:t>‹#›</a:t>
            </a:fld>
            <a:endParaRPr lang="en-US"/>
          </a:p>
        </p:txBody>
      </p:sp>
    </p:spTree>
    <p:extLst>
      <p:ext uri="{BB962C8B-B14F-4D97-AF65-F5344CB8AC3E}">
        <p14:creationId xmlns:p14="http://schemas.microsoft.com/office/powerpoint/2010/main" val="3205982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3050274-2F4F-F541-8FB1-81357AA69402}" type="slidenum">
              <a:rPr lang="en-US"/>
              <a:pPr/>
              <a:t>‹#›</a:t>
            </a:fld>
            <a:endParaRPr lang="en-US"/>
          </a:p>
        </p:txBody>
      </p:sp>
    </p:spTree>
    <p:extLst>
      <p:ext uri="{BB962C8B-B14F-4D97-AF65-F5344CB8AC3E}">
        <p14:creationId xmlns:p14="http://schemas.microsoft.com/office/powerpoint/2010/main" val="2262546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D9711CE-C014-6F49-9602-40AF95BBE4E3}" type="slidenum">
              <a:rPr lang="en-US"/>
              <a:pPr/>
              <a:t>‹#›</a:t>
            </a:fld>
            <a:endParaRPr lang="en-US"/>
          </a:p>
        </p:txBody>
      </p:sp>
    </p:spTree>
    <p:extLst>
      <p:ext uri="{BB962C8B-B14F-4D97-AF65-F5344CB8AC3E}">
        <p14:creationId xmlns:p14="http://schemas.microsoft.com/office/powerpoint/2010/main" val="4054474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79333869"/>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810155267"/>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500175213"/>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925786430"/>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272267628"/>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205083168"/>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00192940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A7B8706B-B636-0247-A4EE-CB5789A4FD2C}" type="slidenum">
              <a:rPr lang="en-US"/>
              <a:pPr/>
              <a:t>‹#›</a:t>
            </a:fld>
            <a:endParaRPr lang="en-US"/>
          </a:p>
        </p:txBody>
      </p:sp>
    </p:spTree>
    <p:extLst>
      <p:ext uri="{BB962C8B-B14F-4D97-AF65-F5344CB8AC3E}">
        <p14:creationId xmlns:p14="http://schemas.microsoft.com/office/powerpoint/2010/main" val="1448650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133715201"/>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555775033"/>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010913773"/>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0325998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039A5ABA-E7A8-F040-907F-68156FBC4E2D}" type="slidenum">
              <a:rPr lang="en-US"/>
              <a:pPr/>
              <a:t>‹#›</a:t>
            </a:fld>
            <a:endParaRPr lang="en-US"/>
          </a:p>
        </p:txBody>
      </p:sp>
    </p:spTree>
    <p:extLst>
      <p:ext uri="{BB962C8B-B14F-4D97-AF65-F5344CB8AC3E}">
        <p14:creationId xmlns:p14="http://schemas.microsoft.com/office/powerpoint/2010/main" val="44029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fld id="{48808216-0832-C749-A7B3-E322C58862D7}" type="slidenum">
              <a:rPr lang="en-US"/>
              <a:pPr/>
              <a:t>‹#›</a:t>
            </a:fld>
            <a:endParaRPr lang="en-US"/>
          </a:p>
        </p:txBody>
      </p:sp>
    </p:spTree>
    <p:extLst>
      <p:ext uri="{BB962C8B-B14F-4D97-AF65-F5344CB8AC3E}">
        <p14:creationId xmlns:p14="http://schemas.microsoft.com/office/powerpoint/2010/main" val="139275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fld id="{A7D0E9C6-C6FB-0B44-A571-AD2F4562FE04}" type="slidenum">
              <a:rPr lang="en-US"/>
              <a:pPr/>
              <a:t>‹#›</a:t>
            </a:fld>
            <a:endParaRPr lang="en-US"/>
          </a:p>
        </p:txBody>
      </p:sp>
    </p:spTree>
    <p:extLst>
      <p:ext uri="{BB962C8B-B14F-4D97-AF65-F5344CB8AC3E}">
        <p14:creationId xmlns:p14="http://schemas.microsoft.com/office/powerpoint/2010/main" val="2555951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fld id="{83FE5A65-08C6-B548-A60A-8B4A8A11E179}" type="slidenum">
              <a:rPr lang="en-US"/>
              <a:pPr/>
              <a:t>‹#›</a:t>
            </a:fld>
            <a:endParaRPr lang="en-US"/>
          </a:p>
        </p:txBody>
      </p:sp>
    </p:spTree>
    <p:extLst>
      <p:ext uri="{BB962C8B-B14F-4D97-AF65-F5344CB8AC3E}">
        <p14:creationId xmlns:p14="http://schemas.microsoft.com/office/powerpoint/2010/main" val="201346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68F7879A-6B4E-124E-AADC-FF1BD66FCB55}" type="slidenum">
              <a:rPr lang="en-US"/>
              <a:pPr/>
              <a:t>‹#›</a:t>
            </a:fld>
            <a:endParaRPr lang="en-US"/>
          </a:p>
        </p:txBody>
      </p:sp>
    </p:spTree>
    <p:extLst>
      <p:ext uri="{BB962C8B-B14F-4D97-AF65-F5344CB8AC3E}">
        <p14:creationId xmlns:p14="http://schemas.microsoft.com/office/powerpoint/2010/main" val="3471772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891253B3-9003-7A44-829E-C8209010936D}" type="slidenum">
              <a:rPr lang="en-US"/>
              <a:pPr/>
              <a:t>‹#›</a:t>
            </a:fld>
            <a:endParaRPr lang="en-US"/>
          </a:p>
        </p:txBody>
      </p:sp>
    </p:spTree>
    <p:extLst>
      <p:ext uri="{BB962C8B-B14F-4D97-AF65-F5344CB8AC3E}">
        <p14:creationId xmlns:p14="http://schemas.microsoft.com/office/powerpoint/2010/main" val="4012186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2"/>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ltGray">
          <a:xfrm>
            <a:off x="609600" y="228600"/>
            <a:ext cx="8239125" cy="6391275"/>
          </a:xfrm>
          <a:prstGeom prst="rect">
            <a:avLst/>
          </a:prstGeom>
          <a:solidFill>
            <a:srgbClr val="EDE7E3"/>
          </a:solidFill>
          <a:ln w="9525">
            <a:noFill/>
            <a:miter lim="800000"/>
            <a:headEnd/>
            <a:tailEnd/>
          </a:ln>
        </p:spPr>
        <p:txBody>
          <a:bodyPr wrap="none" anchor="ctr"/>
          <a:lstStyle/>
          <a:p>
            <a:pPr algn="ctr">
              <a:defRPr/>
            </a:pPr>
            <a:endParaRPr kumimoji="1" lang="en-US">
              <a:ea typeface="+mn-ea"/>
              <a:cs typeface="+mn-cs"/>
            </a:endParaRPr>
          </a:p>
        </p:txBody>
      </p:sp>
      <p:sp>
        <p:nvSpPr>
          <p:cNvPr id="6147" name="Line 3"/>
          <p:cNvSpPr>
            <a:spLocks noChangeShapeType="1"/>
          </p:cNvSpPr>
          <p:nvPr/>
        </p:nvSpPr>
        <p:spPr bwMode="ltGray">
          <a:xfrm>
            <a:off x="1016000" y="1600200"/>
            <a:ext cx="7670800" cy="0"/>
          </a:xfrm>
          <a:prstGeom prst="line">
            <a:avLst/>
          </a:prstGeom>
          <a:noFill/>
          <a:ln w="3175">
            <a:solidFill>
              <a:schemeClr val="bg2"/>
            </a:solidFill>
            <a:round/>
            <a:headEnd/>
            <a:tailEnd/>
          </a:ln>
        </p:spPr>
        <p:txBody>
          <a:bodyPr wrap="none" anchor="ctr"/>
          <a:lstStyle/>
          <a:p>
            <a:pPr>
              <a:defRPr/>
            </a:pPr>
            <a:endParaRPr lang="en-US">
              <a:ea typeface="+mn-ea"/>
              <a:cs typeface="+mn-cs"/>
            </a:endParaRPr>
          </a:p>
        </p:txBody>
      </p:sp>
      <p:pic>
        <p:nvPicPr>
          <p:cNvPr id="1028" name="Picture 4" descr="minispir"/>
          <p:cNvPicPr>
            <a:picLocks noChangeAspect="1" noChangeArrowheads="1"/>
          </p:cNvPicPr>
          <p:nvPr/>
        </p:nvPicPr>
        <p:blipFill>
          <a:blip r:embed="rId13">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minispir"/>
          <p:cNvPicPr>
            <a:picLocks noChangeAspect="1" noChangeArrowheads="1"/>
          </p:cNvPicPr>
          <p:nvPr/>
        </p:nvPicPr>
        <p:blipFill>
          <a:blip r:embed="rId1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7"/>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2"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6153"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6154"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C4B067D-2E4C-3245-8EB4-B7C7F10881F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3"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30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30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fld id="{0E8C4DB0-E94D-A34F-AB20-E55EAAB54AB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2955852162"/>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wmf"/><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jpeg"/><Relationship Id="rId3" Type="http://schemas.openxmlformats.org/officeDocument/2006/relationships/image" Target="../media/image22.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4.png"/><Relationship Id="rId5" Type="http://schemas.openxmlformats.org/officeDocument/2006/relationships/image" Target="../media/image25.jpeg"/><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13.xml"/><Relationship Id="rId2"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wmf"/><Relationship Id="rId5" Type="http://schemas.openxmlformats.org/officeDocument/2006/relationships/image" Target="../media/image29.jpeg"/><Relationship Id="rId6" Type="http://schemas.openxmlformats.org/officeDocument/2006/relationships/image" Target="../media/image33.wmf"/><Relationship Id="rId7" Type="http://schemas.openxmlformats.org/officeDocument/2006/relationships/image" Target="../media/image34.wmf"/><Relationship Id="rId8" Type="http://schemas.openxmlformats.org/officeDocument/2006/relationships/image" Target="../media/image35.wmf"/><Relationship Id="rId9" Type="http://schemas.openxmlformats.org/officeDocument/2006/relationships/image" Target="../media/image36.wmf"/><Relationship Id="rId1" Type="http://schemas.openxmlformats.org/officeDocument/2006/relationships/slideLayout" Target="../slideLayouts/slideLayout13.xml"/><Relationship Id="rId2"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13.xml"/><Relationship Id="rId2"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41.wmf"/><Relationship Id="rId4" Type="http://schemas.openxmlformats.org/officeDocument/2006/relationships/image" Target="../media/image42.wmf"/><Relationship Id="rId5" Type="http://schemas.openxmlformats.org/officeDocument/2006/relationships/image" Target="../media/image43.wmf"/><Relationship Id="rId6" Type="http://schemas.openxmlformats.org/officeDocument/2006/relationships/image" Target="../media/image44.wmf"/><Relationship Id="rId7" Type="http://schemas.openxmlformats.org/officeDocument/2006/relationships/image" Target="../media/image45.wmf"/><Relationship Id="rId1" Type="http://schemas.openxmlformats.org/officeDocument/2006/relationships/slideLayout" Target="../slideLayouts/slideLayout13.xml"/><Relationship Id="rId2" Type="http://schemas.openxmlformats.org/officeDocument/2006/relationships/image" Target="../media/image4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6.jpeg"/><Relationship Id="rId3"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7.jpeg"/><Relationship Id="rId5" Type="http://schemas.openxmlformats.org/officeDocument/2006/relationships/image" Target="../media/image8.wmf"/><Relationship Id="rId6" Type="http://schemas.openxmlformats.org/officeDocument/2006/relationships/image" Target="../media/image9.jpeg"/><Relationship Id="rId1" Type="http://schemas.openxmlformats.org/officeDocument/2006/relationships/slideLayout" Target="../slideLayouts/slideLayout12.xml"/><Relationship Id="rId2" Type="http://schemas.openxmlformats.org/officeDocument/2006/relationships/audio" Target="../media/audio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50.wmf"/><Relationship Id="rId4" Type="http://schemas.openxmlformats.org/officeDocument/2006/relationships/image" Target="../media/image51.wmf"/><Relationship Id="rId5" Type="http://schemas.openxmlformats.org/officeDocument/2006/relationships/image" Target="../media/image52.wmf"/><Relationship Id="rId6" Type="http://schemas.openxmlformats.org/officeDocument/2006/relationships/image" Target="../media/image53.wmf"/><Relationship Id="rId7" Type="http://schemas.openxmlformats.org/officeDocument/2006/relationships/image" Target="../media/image54.wmf"/><Relationship Id="rId1" Type="http://schemas.openxmlformats.org/officeDocument/2006/relationships/slideLayout" Target="../slideLayouts/slideLayout18.xml"/><Relationship Id="rId2"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6.gif"/><Relationship Id="rId4" Type="http://schemas.openxmlformats.org/officeDocument/2006/relationships/image" Target="../media/image57.wmf"/><Relationship Id="rId1" Type="http://schemas.openxmlformats.org/officeDocument/2006/relationships/slideLayout" Target="../slideLayouts/slideLayout13.xml"/><Relationship Id="rId2" Type="http://schemas.openxmlformats.org/officeDocument/2006/relationships/image" Target="../media/image55.jpeg"/></Relationships>
</file>

<file path=ppt/slides/_rels/slide23.xml.rels><?xml version="1.0" encoding="UTF-8" standalone="yes"?>
<Relationships xmlns="http://schemas.openxmlformats.org/package/2006/relationships"><Relationship Id="rId3" Type="http://schemas.openxmlformats.org/officeDocument/2006/relationships/image" Target="../media/image59.wmf"/><Relationship Id="rId4" Type="http://schemas.openxmlformats.org/officeDocument/2006/relationships/image" Target="../media/image60.wmf"/><Relationship Id="rId5" Type="http://schemas.openxmlformats.org/officeDocument/2006/relationships/image" Target="../media/image61.wmf"/><Relationship Id="rId1" Type="http://schemas.openxmlformats.org/officeDocument/2006/relationships/slideLayout" Target="../slideLayouts/slideLayout13.xml"/><Relationship Id="rId2" Type="http://schemas.openxmlformats.org/officeDocument/2006/relationships/image" Target="../media/image5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2.jpeg"/><Relationship Id="rId3" Type="http://schemas.openxmlformats.org/officeDocument/2006/relationships/image" Target="../media/image59.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1" Type="http://schemas.openxmlformats.org/officeDocument/2006/relationships/slideLayout" Target="../slideLayouts/slideLayout33.xml"/><Relationship Id="rId2" Type="http://schemas.openxmlformats.org/officeDocument/2006/relationships/notesSlide" Target="../notesSlides/notes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wmf"/><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13.xml"/><Relationship Id="rId2"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45E8C72-FA96-0D47-B786-4353420B87D4}" type="slidenum">
              <a:rPr lang="en-US" sz="1400">
                <a:latin typeface="Arial" charset="0"/>
                <a:cs typeface="Arial" charset="0"/>
              </a:rPr>
              <a:pPr eaLnBrk="1" hangingPunct="1"/>
              <a:t>1</a:t>
            </a:fld>
            <a:endParaRPr lang="en-US" sz="1400">
              <a:latin typeface="Arial" charset="0"/>
              <a:cs typeface="Arial" charset="0"/>
            </a:endParaRPr>
          </a:p>
        </p:txBody>
      </p:sp>
      <p:sp>
        <p:nvSpPr>
          <p:cNvPr id="27651" name="Rectangle 10"/>
          <p:cNvSpPr>
            <a:spLocks noGrp="1" noChangeArrowheads="1"/>
          </p:cNvSpPr>
          <p:nvPr>
            <p:ph type="ctrTitle"/>
          </p:nvPr>
        </p:nvSpPr>
        <p:spPr>
          <a:xfrm>
            <a:off x="685800" y="2286000"/>
            <a:ext cx="7772400" cy="1143000"/>
          </a:xfrm>
        </p:spPr>
        <p:txBody>
          <a:bodyPr/>
          <a:lstStyle/>
          <a:p>
            <a:pPr eaLnBrk="1" hangingPunct="1"/>
            <a:r>
              <a:rPr lang="en-US">
                <a:latin typeface="Arial" charset="0"/>
                <a:cs typeface="Arial" charset="0"/>
              </a:rPr>
              <a:t>2 Corinthians</a:t>
            </a: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p:cNvPicPr>
            <a:picLocks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2743200" y="4419600"/>
            <a:ext cx="6400800" cy="2438400"/>
          </a:xfrm>
        </p:spPr>
      </p:pic>
      <p:pic>
        <p:nvPicPr>
          <p:cNvPr id="2765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21188"/>
            <a:ext cx="3676650"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rot="-605451">
            <a:off x="287338" y="1873250"/>
            <a:ext cx="8680450" cy="3119438"/>
            <a:chOff x="336" y="1008"/>
            <a:chExt cx="4704" cy="1823"/>
          </a:xfrm>
        </p:grpSpPr>
        <p:grpSp>
          <p:nvGrpSpPr>
            <p:cNvPr id="27656" name="Group 6"/>
            <p:cNvGrpSpPr>
              <a:grpSpLocks/>
            </p:cNvGrpSpPr>
            <p:nvPr/>
          </p:nvGrpSpPr>
          <p:grpSpPr bwMode="auto">
            <a:xfrm rot="-824976">
              <a:off x="336" y="1008"/>
              <a:ext cx="4704" cy="1823"/>
              <a:chOff x="1747" y="1828"/>
              <a:chExt cx="2861" cy="2159"/>
            </a:xfrm>
          </p:grpSpPr>
          <p:pic>
            <p:nvPicPr>
              <p:cNvPr id="27658" name="Picture 7" descr="bd07757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7" y="1828"/>
                <a:ext cx="2861" cy="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 Box 8"/>
              <p:cNvSpPr txBox="1">
                <a:spLocks noChangeArrowheads="1"/>
              </p:cNvSpPr>
              <p:nvPr/>
            </p:nvSpPr>
            <p:spPr bwMode="auto">
              <a:xfrm>
                <a:off x="2409" y="2665"/>
                <a:ext cx="1531"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endParaRPr lang="en-US" sz="4400" b="1">
                  <a:solidFill>
                    <a:schemeClr val="bg1"/>
                  </a:solidFill>
                  <a:latin typeface="Papyrus" charset="0"/>
                  <a:cs typeface="Arial" charset="0"/>
                </a:endParaRPr>
              </a:p>
            </p:txBody>
          </p:sp>
        </p:grpSp>
        <p:sp>
          <p:nvSpPr>
            <p:cNvPr id="27657" name="WordArt 9"/>
            <p:cNvSpPr>
              <a:spLocks noChangeArrowheads="1" noChangeShapeType="1" noTextEdit="1"/>
            </p:cNvSpPr>
            <p:nvPr/>
          </p:nvSpPr>
          <p:spPr bwMode="auto">
            <a:xfrm>
              <a:off x="1392" y="1440"/>
              <a:ext cx="2640" cy="96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is-IS" sz="3600" b="1" kern="10">
                  <a:ln w="9525">
                    <a:round/>
                    <a:headEnd/>
                    <a:tailEnd/>
                  </a:ln>
                  <a:gradFill rotWithShape="1">
                    <a:gsLst>
                      <a:gs pos="0">
                        <a:srgbClr val="FFE701"/>
                      </a:gs>
                      <a:gs pos="100000">
                        <a:srgbClr val="FE3E02"/>
                      </a:gs>
                    </a:gsLst>
                    <a:lin ang="5400000" scaled="1"/>
                  </a:gradFill>
                  <a:latin typeface="Impact"/>
                  <a:ea typeface="Impact"/>
                  <a:cs typeface="Impact"/>
                </a:rPr>
                <a:t>2 Коринт</a:t>
              </a:r>
              <a:endParaRPr lang="en-US" sz="3600" b="1" kern="10">
                <a:ln w="9525">
                  <a:round/>
                  <a:headEnd/>
                  <a:tailEnd/>
                </a:ln>
                <a:gradFill rotWithShape="1">
                  <a:gsLst>
                    <a:gs pos="0">
                      <a:srgbClr val="FFE701"/>
                    </a:gs>
                    <a:gs pos="100000">
                      <a:srgbClr val="FE3E02"/>
                    </a:gs>
                  </a:gsLst>
                  <a:lin ang="5400000" scaled="1"/>
                </a:gradFill>
                <a:latin typeface="Impact"/>
                <a:ea typeface="Impact"/>
                <a:cs typeface="Impact"/>
              </a:endParaRPr>
            </a:p>
          </p:txBody>
        </p:sp>
      </p:grpSp>
      <p:sp>
        <p:nvSpPr>
          <p:cNvPr id="12" name="Text Box 5"/>
          <p:cNvSpPr txBox="1">
            <a:spLocks noChangeArrowheads="1"/>
          </p:cNvSpPr>
          <p:nvPr/>
        </p:nvSpPr>
        <p:spPr bwMode="auto">
          <a:xfrm>
            <a:off x="0" y="6448382"/>
            <a:ext cx="9144000" cy="369332"/>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anchor="ct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Дк</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Рик</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Грифит</a:t>
            </a:r>
            <a:r>
              <a:rPr kumimoji="0" lang="en-US" sz="1800" b="0" i="0" u="none" strike="noStrike" kern="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Сингапур</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Библийн</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Коллеж</a:t>
            </a:r>
            <a:r>
              <a:rPr kumimoji="0" lang="en-US" sz="1800" b="0" i="0" u="none" strike="noStrike" kern="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www.BibleStudyDownloads.org</a:t>
            </a: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175CBEF-BB46-CC49-B8D3-E8E6112565BE}" type="slidenum">
              <a:rPr lang="en-US" sz="1400"/>
              <a:pPr eaLnBrk="1" hangingPunct="1"/>
              <a:t>10</a:t>
            </a:fld>
            <a:endParaRPr lang="en-US" sz="1400"/>
          </a:p>
        </p:txBody>
      </p:sp>
      <p:pic>
        <p:nvPicPr>
          <p:cNvPr id="36867" name="Picture 2" descr="38 3rd M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5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6"/>
          <p:cNvSpPr txBox="1">
            <a:spLocks noChangeArrowheads="1"/>
          </p:cNvSpPr>
          <p:nvPr/>
        </p:nvSpPr>
        <p:spPr bwMode="auto">
          <a:xfrm>
            <a:off x="3660775" y="228600"/>
            <a:ext cx="1760538" cy="523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2800" b="1">
                <a:solidFill>
                  <a:srgbClr val="FFFFFF"/>
                </a:solidFill>
                <a:latin typeface="Arial" charset="0"/>
                <a:ea typeface="SimSun" charset="0"/>
                <a:cs typeface="SimSun" charset="0"/>
              </a:rPr>
              <a:t>2 Коринт</a:t>
            </a:r>
          </a:p>
        </p:txBody>
      </p:sp>
      <p:sp>
        <p:nvSpPr>
          <p:cNvPr id="29703" name="Text Box 7"/>
          <p:cNvSpPr txBox="1">
            <a:spLocks noChangeArrowheads="1"/>
          </p:cNvSpPr>
          <p:nvPr/>
        </p:nvSpPr>
        <p:spPr bwMode="auto">
          <a:xfrm>
            <a:off x="1411288" y="152400"/>
            <a:ext cx="1533525" cy="830263"/>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chemeClr val="bg1"/>
                </a:solidFill>
                <a:latin typeface="Arial" charset="0"/>
              </a:rPr>
              <a:t>Хаанаас:</a:t>
            </a:r>
          </a:p>
          <a:p>
            <a:pPr algn="ctr" eaLnBrk="1" hangingPunct="1"/>
            <a:r>
              <a:rPr lang="en-US" b="1">
                <a:solidFill>
                  <a:schemeClr val="bg1"/>
                </a:solidFill>
                <a:latin typeface="Arial" charset="0"/>
              </a:rPr>
              <a:t>Македон</a:t>
            </a:r>
          </a:p>
        </p:txBody>
      </p:sp>
      <p:sp>
        <p:nvSpPr>
          <p:cNvPr id="29704" name="Text Box 8"/>
          <p:cNvSpPr txBox="1">
            <a:spLocks noChangeArrowheads="1"/>
          </p:cNvSpPr>
          <p:nvPr/>
        </p:nvSpPr>
        <p:spPr bwMode="auto">
          <a:xfrm>
            <a:off x="371475" y="3048000"/>
            <a:ext cx="1274763" cy="830263"/>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chemeClr val="bg1"/>
                </a:solidFill>
                <a:latin typeface="Arial" charset="0"/>
              </a:rPr>
              <a:t>Хэнд:</a:t>
            </a:r>
          </a:p>
          <a:p>
            <a:pPr algn="ctr" eaLnBrk="1" hangingPunct="1"/>
            <a:r>
              <a:rPr lang="en-US" b="1">
                <a:solidFill>
                  <a:schemeClr val="bg1"/>
                </a:solidFill>
                <a:latin typeface="Arial" charset="0"/>
              </a:rPr>
              <a:t>Коринт</a:t>
            </a:r>
          </a:p>
        </p:txBody>
      </p:sp>
      <p:sp>
        <p:nvSpPr>
          <p:cNvPr id="29705" name="AutoShape 9"/>
          <p:cNvSpPr>
            <a:spLocks noChangeArrowheads="1"/>
          </p:cNvSpPr>
          <p:nvPr/>
        </p:nvSpPr>
        <p:spPr bwMode="auto">
          <a:xfrm>
            <a:off x="990600" y="381000"/>
            <a:ext cx="4572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9706" name="AutoShape 10"/>
          <p:cNvSpPr>
            <a:spLocks noChangeArrowheads="1"/>
          </p:cNvSpPr>
          <p:nvPr/>
        </p:nvSpPr>
        <p:spPr bwMode="auto">
          <a:xfrm>
            <a:off x="228600" y="2438400"/>
            <a:ext cx="4572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9707" name="AutoShape 11"/>
          <p:cNvSpPr>
            <a:spLocks noChangeArrowheads="1"/>
          </p:cNvSpPr>
          <p:nvPr/>
        </p:nvSpPr>
        <p:spPr bwMode="auto">
          <a:xfrm rot="-3950652" flipH="1" flipV="1">
            <a:off x="171450" y="1466850"/>
            <a:ext cx="2171700" cy="685800"/>
          </a:xfrm>
          <a:prstGeom prst="curvedDownArrow">
            <a:avLst>
              <a:gd name="adj1" fmla="val 63333"/>
              <a:gd name="adj2" fmla="val 126667"/>
              <a:gd name="adj3" fmla="val 33333"/>
            </a:avLst>
          </a:prstGeom>
          <a:solidFill>
            <a:srgbClr val="FFFF00"/>
          </a:solidFill>
          <a:ln w="9525">
            <a:solidFill>
              <a:schemeClr val="tx1"/>
            </a:solidFill>
            <a:miter lim="800000"/>
            <a:headEnd/>
            <a:tailEnd/>
          </a:ln>
        </p:spPr>
        <p:txBody>
          <a:bodyPr wrap="none" anchor="ctr"/>
          <a:lstStyle/>
          <a:p>
            <a:endParaRPr lang="en-US"/>
          </a:p>
        </p:txBody>
      </p:sp>
      <p:sp>
        <p:nvSpPr>
          <p:cNvPr id="36874" name="Text Box 12"/>
          <p:cNvSpPr txBox="1">
            <a:spLocks noChangeArrowheads="1"/>
          </p:cNvSpPr>
          <p:nvPr/>
        </p:nvSpPr>
        <p:spPr bwMode="auto">
          <a:xfrm>
            <a:off x="8374063" y="76200"/>
            <a:ext cx="6921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atin typeface="Arial" charset="0"/>
              </a:rPr>
              <a:t>163</a:t>
            </a:r>
          </a:p>
        </p:txBody>
      </p:sp>
      <p:sp>
        <p:nvSpPr>
          <p:cNvPr id="29709" name="Text Box 13"/>
          <p:cNvSpPr txBox="1">
            <a:spLocks noChangeArrowheads="1"/>
          </p:cNvSpPr>
          <p:nvPr/>
        </p:nvSpPr>
        <p:spPr bwMode="auto">
          <a:xfrm rot="-1200000">
            <a:off x="381000" y="3340100"/>
            <a:ext cx="5121275" cy="3048000"/>
          </a:xfrm>
          <a:prstGeom prst="rect">
            <a:avLst/>
          </a:prstGeom>
          <a:solidFill>
            <a:srgbClr val="FFCC99"/>
          </a:solidFill>
          <a:ln w="9525">
            <a:solidFill>
              <a:schemeClr val="tx1"/>
            </a:solidFill>
            <a:miter lim="800000"/>
            <a:headEnd/>
            <a:tailEnd/>
          </a:ln>
        </p:spPr>
        <p:txBody>
          <a:bodyPr>
            <a:spAutoFit/>
          </a:bodyPr>
          <a:lstStyle>
            <a:lvl1pPr marL="285750" indent="-28575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u="sng">
                <a:latin typeface="Arial" charset="0"/>
                <a:ea typeface="SimSun" charset="0"/>
                <a:cs typeface="SimSun" charset="0"/>
              </a:rPr>
              <a:t>Огноо:</a:t>
            </a:r>
            <a:endParaRPr lang="en-US" altLang="zh-CN" b="1">
              <a:latin typeface="Arial" charset="0"/>
              <a:ea typeface="SimSun" charset="0"/>
              <a:cs typeface="SimSun" charset="0"/>
            </a:endParaRPr>
          </a:p>
          <a:p>
            <a:pPr algn="ctr" eaLnBrk="1" hangingPunct="1">
              <a:buFont typeface="Wingdings" charset="0"/>
              <a:buChar char="Ø"/>
            </a:pPr>
            <a:r>
              <a:rPr lang="en-US" altLang="zh-CN" b="1">
                <a:latin typeface="Arial" charset="0"/>
                <a:ea typeface="SimSun" charset="0"/>
                <a:cs typeface="SimSun" charset="0"/>
              </a:rPr>
              <a:t>2 Коринт захиа нь эхний захиа явуулснаас хойш жилийн дотор бичигдсэн байна. </a:t>
            </a:r>
            <a:br>
              <a:rPr lang="en-US" altLang="zh-CN" b="1">
                <a:latin typeface="Arial" charset="0"/>
                <a:ea typeface="SimSun" charset="0"/>
                <a:cs typeface="SimSun" charset="0"/>
              </a:rPr>
            </a:br>
            <a:r>
              <a:rPr lang="en-US" altLang="zh-CN" b="1">
                <a:latin typeface="Arial" charset="0"/>
                <a:ea typeface="SimSun" charset="0"/>
                <a:cs typeface="SimSun" charset="0"/>
              </a:rPr>
              <a:t>(2 Кор. 8:10; 9:2). </a:t>
            </a:r>
          </a:p>
          <a:p>
            <a:pPr algn="ctr" eaLnBrk="1" hangingPunct="1">
              <a:buFont typeface="Wingdings" charset="0"/>
              <a:buChar char="Ø"/>
            </a:pPr>
            <a:r>
              <a:rPr lang="en-US" altLang="zh-CN" b="1">
                <a:latin typeface="Arial" charset="0"/>
                <a:ea typeface="SimSun" charset="0"/>
                <a:cs typeface="SimSun" charset="0"/>
              </a:rPr>
              <a:t>1 Коринт МЭ 56 оны 5 сард бичигдсэн бол 2 Коринт МЭ 56 оны намар нь бичигджээ.</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 calcmode="lin" valueType="num">
                                      <p:cBhvr>
                                        <p:cTn id="7" dur="1000" fill="hold"/>
                                        <p:tgtEl>
                                          <p:spTgt spid="29703"/>
                                        </p:tgtEl>
                                        <p:attrNameLst>
                                          <p:attrName>ppt_w</p:attrName>
                                        </p:attrNameLst>
                                      </p:cBhvr>
                                      <p:tavLst>
                                        <p:tav tm="0">
                                          <p:val>
                                            <p:fltVal val="0"/>
                                          </p:val>
                                        </p:tav>
                                        <p:tav tm="100000">
                                          <p:val>
                                            <p:strVal val="#ppt_w"/>
                                          </p:val>
                                        </p:tav>
                                      </p:tavLst>
                                    </p:anim>
                                    <p:anim calcmode="lin" valueType="num">
                                      <p:cBhvr>
                                        <p:cTn id="8" dur="1000" fill="hold"/>
                                        <p:tgtEl>
                                          <p:spTgt spid="29703"/>
                                        </p:tgtEl>
                                        <p:attrNameLst>
                                          <p:attrName>ppt_h</p:attrName>
                                        </p:attrNameLst>
                                      </p:cBhvr>
                                      <p:tavLst>
                                        <p:tav tm="0">
                                          <p:val>
                                            <p:fltVal val="0"/>
                                          </p:val>
                                        </p:tav>
                                        <p:tav tm="100000">
                                          <p:val>
                                            <p:strVal val="#ppt_h"/>
                                          </p:val>
                                        </p:tav>
                                      </p:tavLst>
                                    </p:anim>
                                    <p:anim calcmode="lin" valueType="num">
                                      <p:cBhvr>
                                        <p:cTn id="9" dur="1000" fill="hold"/>
                                        <p:tgtEl>
                                          <p:spTgt spid="2970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70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9705"/>
                                        </p:tgtEl>
                                        <p:attrNameLst>
                                          <p:attrName>style.visibility</p:attrName>
                                        </p:attrNameLst>
                                      </p:cBhvr>
                                      <p:to>
                                        <p:strVal val="visible"/>
                                      </p:to>
                                    </p:set>
                                    <p:anim calcmode="lin" valueType="num">
                                      <p:cBhvr>
                                        <p:cTn id="13" dur="1000" fill="hold"/>
                                        <p:tgtEl>
                                          <p:spTgt spid="29705"/>
                                        </p:tgtEl>
                                        <p:attrNameLst>
                                          <p:attrName>ppt_w</p:attrName>
                                        </p:attrNameLst>
                                      </p:cBhvr>
                                      <p:tavLst>
                                        <p:tav tm="0">
                                          <p:val>
                                            <p:fltVal val="0"/>
                                          </p:val>
                                        </p:tav>
                                        <p:tav tm="100000">
                                          <p:val>
                                            <p:strVal val="#ppt_w"/>
                                          </p:val>
                                        </p:tav>
                                      </p:tavLst>
                                    </p:anim>
                                    <p:anim calcmode="lin" valueType="num">
                                      <p:cBhvr>
                                        <p:cTn id="14" dur="1000" fill="hold"/>
                                        <p:tgtEl>
                                          <p:spTgt spid="29705"/>
                                        </p:tgtEl>
                                        <p:attrNameLst>
                                          <p:attrName>ppt_h</p:attrName>
                                        </p:attrNameLst>
                                      </p:cBhvr>
                                      <p:tavLst>
                                        <p:tav tm="0">
                                          <p:val>
                                            <p:fltVal val="0"/>
                                          </p:val>
                                        </p:tav>
                                        <p:tav tm="100000">
                                          <p:val>
                                            <p:strVal val="#ppt_h"/>
                                          </p:val>
                                        </p:tav>
                                      </p:tavLst>
                                    </p:anim>
                                    <p:anim calcmode="lin" valueType="num">
                                      <p:cBhvr>
                                        <p:cTn id="15" dur="1000" fill="hold"/>
                                        <p:tgtEl>
                                          <p:spTgt spid="2970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970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29707"/>
                                        </p:tgtEl>
                                        <p:attrNameLst>
                                          <p:attrName>style.visibility</p:attrName>
                                        </p:attrNameLst>
                                      </p:cBhvr>
                                      <p:to>
                                        <p:strVal val="visible"/>
                                      </p:to>
                                    </p:set>
                                    <p:animEffect transition="in" filter="wipe(right)">
                                      <p:cBhvr>
                                        <p:cTn id="21" dur="500"/>
                                        <p:tgtEl>
                                          <p:spTgt spid="2970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29706"/>
                                        </p:tgtEl>
                                        <p:attrNameLst>
                                          <p:attrName>style.visibility</p:attrName>
                                        </p:attrNameLst>
                                      </p:cBhvr>
                                      <p:to>
                                        <p:strVal val="visible"/>
                                      </p:to>
                                    </p:set>
                                    <p:anim calcmode="lin" valueType="num">
                                      <p:cBhvr>
                                        <p:cTn id="26" dur="1000" fill="hold"/>
                                        <p:tgtEl>
                                          <p:spTgt spid="29706"/>
                                        </p:tgtEl>
                                        <p:attrNameLst>
                                          <p:attrName>ppt_w</p:attrName>
                                        </p:attrNameLst>
                                      </p:cBhvr>
                                      <p:tavLst>
                                        <p:tav tm="0">
                                          <p:val>
                                            <p:fltVal val="0"/>
                                          </p:val>
                                        </p:tav>
                                        <p:tav tm="100000">
                                          <p:val>
                                            <p:strVal val="#ppt_w"/>
                                          </p:val>
                                        </p:tav>
                                      </p:tavLst>
                                    </p:anim>
                                    <p:anim calcmode="lin" valueType="num">
                                      <p:cBhvr>
                                        <p:cTn id="27" dur="1000" fill="hold"/>
                                        <p:tgtEl>
                                          <p:spTgt spid="29706"/>
                                        </p:tgtEl>
                                        <p:attrNameLst>
                                          <p:attrName>ppt_h</p:attrName>
                                        </p:attrNameLst>
                                      </p:cBhvr>
                                      <p:tavLst>
                                        <p:tav tm="0">
                                          <p:val>
                                            <p:fltVal val="0"/>
                                          </p:val>
                                        </p:tav>
                                        <p:tav tm="100000">
                                          <p:val>
                                            <p:strVal val="#ppt_h"/>
                                          </p:val>
                                        </p:tav>
                                      </p:tavLst>
                                    </p:anim>
                                    <p:anim calcmode="lin" valueType="num">
                                      <p:cBhvr>
                                        <p:cTn id="28" dur="1000" fill="hold"/>
                                        <p:tgtEl>
                                          <p:spTgt spid="29706"/>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29706"/>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grpId="0" nodeType="withEffect">
                                  <p:stCondLst>
                                    <p:cond delay="0"/>
                                  </p:stCondLst>
                                  <p:childTnLst>
                                    <p:set>
                                      <p:cBhvr>
                                        <p:cTn id="31" dur="1" fill="hold">
                                          <p:stCondLst>
                                            <p:cond delay="0"/>
                                          </p:stCondLst>
                                        </p:cTn>
                                        <p:tgtEl>
                                          <p:spTgt spid="29704"/>
                                        </p:tgtEl>
                                        <p:attrNameLst>
                                          <p:attrName>style.visibility</p:attrName>
                                        </p:attrNameLst>
                                      </p:cBhvr>
                                      <p:to>
                                        <p:strVal val="visible"/>
                                      </p:to>
                                    </p:set>
                                    <p:anim calcmode="lin" valueType="num">
                                      <p:cBhvr>
                                        <p:cTn id="32" dur="1000" fill="hold"/>
                                        <p:tgtEl>
                                          <p:spTgt spid="29704"/>
                                        </p:tgtEl>
                                        <p:attrNameLst>
                                          <p:attrName>ppt_w</p:attrName>
                                        </p:attrNameLst>
                                      </p:cBhvr>
                                      <p:tavLst>
                                        <p:tav tm="0">
                                          <p:val>
                                            <p:fltVal val="0"/>
                                          </p:val>
                                        </p:tav>
                                        <p:tav tm="100000">
                                          <p:val>
                                            <p:strVal val="#ppt_w"/>
                                          </p:val>
                                        </p:tav>
                                      </p:tavLst>
                                    </p:anim>
                                    <p:anim calcmode="lin" valueType="num">
                                      <p:cBhvr>
                                        <p:cTn id="33" dur="1000" fill="hold"/>
                                        <p:tgtEl>
                                          <p:spTgt spid="29704"/>
                                        </p:tgtEl>
                                        <p:attrNameLst>
                                          <p:attrName>ppt_h</p:attrName>
                                        </p:attrNameLst>
                                      </p:cBhvr>
                                      <p:tavLst>
                                        <p:tav tm="0">
                                          <p:val>
                                            <p:fltVal val="0"/>
                                          </p:val>
                                        </p:tav>
                                        <p:tav tm="100000">
                                          <p:val>
                                            <p:strVal val="#ppt_h"/>
                                          </p:val>
                                        </p:tav>
                                      </p:tavLst>
                                    </p:anim>
                                    <p:anim calcmode="lin" valueType="num">
                                      <p:cBhvr>
                                        <p:cTn id="34" dur="1000" fill="hold"/>
                                        <p:tgtEl>
                                          <p:spTgt spid="29704"/>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2970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29709"/>
                                        </p:tgtEl>
                                        <p:attrNameLst>
                                          <p:attrName>style.visibility</p:attrName>
                                        </p:attrNameLst>
                                      </p:cBhvr>
                                      <p:to>
                                        <p:strVal val="visible"/>
                                      </p:to>
                                    </p:set>
                                    <p:anim calcmode="lin" valueType="num">
                                      <p:cBhvr additive="base">
                                        <p:cTn id="40" dur="500" fill="hold"/>
                                        <p:tgtEl>
                                          <p:spTgt spid="29709"/>
                                        </p:tgtEl>
                                        <p:attrNameLst>
                                          <p:attrName>ppt_x</p:attrName>
                                        </p:attrNameLst>
                                      </p:cBhvr>
                                      <p:tavLst>
                                        <p:tav tm="0">
                                          <p:val>
                                            <p:strVal val="0-#ppt_w/2"/>
                                          </p:val>
                                        </p:tav>
                                        <p:tav tm="100000">
                                          <p:val>
                                            <p:strVal val="#ppt_x"/>
                                          </p:val>
                                        </p:tav>
                                      </p:tavLst>
                                    </p:anim>
                                    <p:anim calcmode="lin" valueType="num">
                                      <p:cBhvr additive="base">
                                        <p:cTn id="41" dur="500" fill="hold"/>
                                        <p:tgtEl>
                                          <p:spTgt spid="297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p:bldP spid="29704" grpId="0" animBg="1"/>
      <p:bldP spid="29705" grpId="0" animBg="1"/>
      <p:bldP spid="29706" grpId="0" animBg="1"/>
      <p:bldP spid="29707" grpId="0" animBg="1"/>
      <p:bldP spid="29709"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9771C1E-8913-A946-B869-F3273FAC0C5B}" type="slidenum">
              <a:rPr lang="en-US" sz="1400">
                <a:latin typeface="Arial" charset="0"/>
                <a:cs typeface="Arial" charset="0"/>
              </a:rPr>
              <a:pPr eaLnBrk="1" hangingPunct="1"/>
              <a:t>11</a:t>
            </a:fld>
            <a:endParaRPr lang="en-US" sz="1400">
              <a:latin typeface="Arial" charset="0"/>
              <a:cs typeface="Arial" charset="0"/>
            </a:endParaRPr>
          </a:p>
        </p:txBody>
      </p:sp>
      <p:sp>
        <p:nvSpPr>
          <p:cNvPr id="37891" name="Rectangle 2"/>
          <p:cNvSpPr>
            <a:spLocks noGrp="1" noChangeArrowheads="1"/>
          </p:cNvSpPr>
          <p:nvPr>
            <p:ph type="title"/>
          </p:nvPr>
        </p:nvSpPr>
        <p:spPr/>
        <p:txBody>
          <a:bodyPr/>
          <a:lstStyle/>
          <a:p>
            <a:pPr eaLnBrk="1" hangingPunct="1"/>
            <a:endParaRPr lang="en-US">
              <a:latin typeface="Arial" charset="0"/>
              <a:cs typeface="Arial" charset="0"/>
            </a:endParaRPr>
          </a:p>
        </p:txBody>
      </p:sp>
      <p:pic>
        <p:nvPicPr>
          <p:cNvPr id="37892" name="Picture 3" descr="40"/>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solidFill>
            <a:srgbClr val="FFFF99"/>
          </a:solidFill>
        </p:spPr>
      </p:pic>
      <p:sp>
        <p:nvSpPr>
          <p:cNvPr id="84996" name="WordArt 4"/>
          <p:cNvSpPr>
            <a:spLocks noChangeArrowheads="1" noChangeShapeType="1" noTextEdit="1"/>
          </p:cNvSpPr>
          <p:nvPr/>
        </p:nvSpPr>
        <p:spPr bwMode="auto">
          <a:xfrm>
            <a:off x="304800" y="228600"/>
            <a:ext cx="4495800" cy="990600"/>
          </a:xfrm>
          <a:prstGeom prst="rect">
            <a:avLst/>
          </a:prstGeom>
        </p:spPr>
        <p:txBody>
          <a:bodyPr wrap="none" fromWordArt="1">
            <a:prstTxWarp prst="textDoubleWave1">
              <a:avLst>
                <a:gd name="adj1" fmla="val 6500"/>
                <a:gd name="adj2" fmla="val 0"/>
              </a:avLst>
            </a:prstTxWarp>
          </a:bodyPr>
          <a:lstStyle/>
          <a:p>
            <a:pPr algn="ctr"/>
            <a:r>
              <a:rPr lang="ru-RU" sz="3600" kern="10" spc="-360">
                <a:ln w="12700">
                  <a:solidFill>
                    <a:srgbClr val="000099"/>
                  </a:solidFill>
                  <a:round/>
                  <a:headEnd/>
                  <a:tailEnd/>
                </a:ln>
                <a:solidFill>
                  <a:srgbClr val="FFFFFF"/>
                </a:solidFill>
                <a:effectLst>
                  <a:outerShdw blurRad="63500" dist="125724" dir="18900000" algn="ctr" rotWithShape="0">
                    <a:srgbClr val="000099">
                      <a:alpha val="74997"/>
                    </a:srgbClr>
                  </a:outerShdw>
                </a:effectLst>
                <a:latin typeface="Impact"/>
                <a:ea typeface="Impact"/>
                <a:cs typeface="Impact"/>
              </a:rPr>
              <a:t>Бүтэц  агуулга</a:t>
            </a:r>
            <a:endParaRPr lang="en-US" sz="3600" kern="10" spc="-360">
              <a:ln w="12700">
                <a:solidFill>
                  <a:srgbClr val="000099"/>
                </a:solidFill>
                <a:round/>
                <a:headEnd/>
                <a:tailEnd/>
              </a:ln>
              <a:solidFill>
                <a:srgbClr val="FFFFFF"/>
              </a:solidFill>
              <a:effectLst>
                <a:outerShdw blurRad="63500" dist="125724" dir="18900000" algn="ctr" rotWithShape="0">
                  <a:srgbClr val="000099">
                    <a:alpha val="74997"/>
                  </a:srgbClr>
                </a:outerShdw>
              </a:effectLst>
              <a:latin typeface="Impact"/>
              <a:ea typeface="Impact"/>
              <a:cs typeface="Impact"/>
            </a:endParaRPr>
          </a:p>
        </p:txBody>
      </p:sp>
      <p:sp>
        <p:nvSpPr>
          <p:cNvPr id="84997" name="Rectangle 5"/>
          <p:cNvSpPr>
            <a:spLocks noChangeArrowheads="1"/>
          </p:cNvSpPr>
          <p:nvPr/>
        </p:nvSpPr>
        <p:spPr bwMode="auto">
          <a:xfrm>
            <a:off x="228600" y="1671638"/>
            <a:ext cx="8270875" cy="8318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a:cs typeface="Times New Roman" charset="0"/>
              </a:rPr>
              <a:t>I. Өөрийн биеэ авч яваа талаар болон элчийн үйлчлэлийн </a:t>
            </a:r>
            <a:br>
              <a:rPr lang="en-US" b="1">
                <a:cs typeface="Times New Roman" charset="0"/>
              </a:rPr>
            </a:br>
            <a:r>
              <a:rPr lang="en-US" b="1">
                <a:cs typeface="Times New Roman" charset="0"/>
              </a:rPr>
              <a:t>   талаар бичсэн (1:1-7:16)</a:t>
            </a:r>
            <a:r>
              <a:rPr lang="en-US" sz="2000">
                <a:cs typeface="Times New Roman" charset="0"/>
              </a:rPr>
              <a:t> </a:t>
            </a:r>
          </a:p>
        </p:txBody>
      </p:sp>
      <p:sp>
        <p:nvSpPr>
          <p:cNvPr id="84998" name="Rectangle 6"/>
          <p:cNvSpPr>
            <a:spLocks noChangeArrowheads="1"/>
          </p:cNvSpPr>
          <p:nvPr/>
        </p:nvSpPr>
        <p:spPr bwMode="auto">
          <a:xfrm>
            <a:off x="236538" y="2817813"/>
            <a:ext cx="2832100" cy="46037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i="1">
                <a:solidFill>
                  <a:srgbClr val="000066"/>
                </a:solidFill>
                <a:latin typeface="Arial" charset="0"/>
                <a:cs typeface="Arial" charset="0"/>
              </a:rPr>
              <a:t>A. Оршил (1:1-11)</a:t>
            </a:r>
            <a:r>
              <a:rPr lang="en-US" b="1">
                <a:solidFill>
                  <a:srgbClr val="000066"/>
                </a:solidFill>
                <a:latin typeface="Arial" charset="0"/>
                <a:cs typeface="Arial" charset="0"/>
              </a:rPr>
              <a:t> </a:t>
            </a:r>
          </a:p>
        </p:txBody>
      </p:sp>
      <p:sp>
        <p:nvSpPr>
          <p:cNvPr id="84999" name="Rectangle 7"/>
          <p:cNvSpPr>
            <a:spLocks noChangeArrowheads="1"/>
          </p:cNvSpPr>
          <p:nvPr/>
        </p:nvSpPr>
        <p:spPr bwMode="auto">
          <a:xfrm>
            <a:off x="236538" y="3503613"/>
            <a:ext cx="8289925" cy="46037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i="1">
                <a:solidFill>
                  <a:srgbClr val="000066"/>
                </a:solidFill>
                <a:latin typeface="Arial" charset="0"/>
                <a:cs typeface="Arial" charset="0"/>
              </a:rPr>
              <a:t>Б. Паул өөрийн талаар тайлбарласан нь (1:12-2:13)</a:t>
            </a:r>
          </a:p>
        </p:txBody>
      </p:sp>
      <p:sp>
        <p:nvSpPr>
          <p:cNvPr id="85000" name="Rectangle 8"/>
          <p:cNvSpPr>
            <a:spLocks noChangeArrowheads="1"/>
          </p:cNvSpPr>
          <p:nvPr/>
        </p:nvSpPr>
        <p:spPr bwMode="auto">
          <a:xfrm>
            <a:off x="228600" y="4308475"/>
            <a:ext cx="7775575" cy="831850"/>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i="1">
                <a:solidFill>
                  <a:srgbClr val="000066"/>
                </a:solidFill>
                <a:latin typeface="Arial" charset="0"/>
                <a:cs typeface="Arial" charset="0"/>
              </a:rPr>
              <a:t>В. Элчийн үйлчлэлийн талаар тайлбарласан нь </a:t>
            </a:r>
            <a:br>
              <a:rPr lang="en-US" b="1" i="1">
                <a:solidFill>
                  <a:srgbClr val="000066"/>
                </a:solidFill>
                <a:latin typeface="Arial" charset="0"/>
                <a:cs typeface="Arial" charset="0"/>
              </a:rPr>
            </a:br>
            <a:r>
              <a:rPr lang="en-US" b="1" i="1">
                <a:solidFill>
                  <a:srgbClr val="000066"/>
                </a:solidFill>
                <a:latin typeface="Arial" charset="0"/>
                <a:cs typeface="Arial" charset="0"/>
              </a:rPr>
              <a:t>     (2:14-7:4)</a:t>
            </a:r>
            <a:r>
              <a:rPr lang="en-US" b="1">
                <a:solidFill>
                  <a:srgbClr val="000066"/>
                </a:solidFill>
                <a:latin typeface="Arial" charset="0"/>
                <a:cs typeface="Arial" charset="0"/>
              </a:rPr>
              <a:t> </a:t>
            </a:r>
          </a:p>
        </p:txBody>
      </p:sp>
      <p:sp>
        <p:nvSpPr>
          <p:cNvPr id="85001" name="Rectangle 9"/>
          <p:cNvSpPr>
            <a:spLocks noChangeArrowheads="1"/>
          </p:cNvSpPr>
          <p:nvPr/>
        </p:nvSpPr>
        <p:spPr bwMode="auto">
          <a:xfrm>
            <a:off x="228600" y="5408613"/>
            <a:ext cx="7423150" cy="46037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i="1">
                <a:solidFill>
                  <a:srgbClr val="000066"/>
                </a:solidFill>
                <a:latin typeface="Arial" charset="0"/>
                <a:cs typeface="Arial" charset="0"/>
              </a:rPr>
              <a:t>Г. Паул Коринтынхонтой эвлэрсэн нь (7:5-16)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4996"/>
                                        </p:tgtEl>
                                        <p:attrNameLst>
                                          <p:attrName>style.visibility</p:attrName>
                                        </p:attrNameLst>
                                      </p:cBhvr>
                                      <p:to>
                                        <p:strVal val="visible"/>
                                      </p:to>
                                    </p:set>
                                    <p:anim calcmode="lin" valueType="num">
                                      <p:cBhvr>
                                        <p:cTn id="7" dur="1000" fill="hold"/>
                                        <p:tgtEl>
                                          <p:spTgt spid="84996"/>
                                        </p:tgtEl>
                                        <p:attrNameLst>
                                          <p:attrName>ppt_w</p:attrName>
                                        </p:attrNameLst>
                                      </p:cBhvr>
                                      <p:tavLst>
                                        <p:tav tm="0">
                                          <p:val>
                                            <p:strVal val="#ppt_w+.3"/>
                                          </p:val>
                                        </p:tav>
                                        <p:tav tm="100000">
                                          <p:val>
                                            <p:strVal val="#ppt_w"/>
                                          </p:val>
                                        </p:tav>
                                      </p:tavLst>
                                    </p:anim>
                                    <p:anim calcmode="lin" valueType="num">
                                      <p:cBhvr>
                                        <p:cTn id="8" dur="1000" fill="hold"/>
                                        <p:tgtEl>
                                          <p:spTgt spid="84996"/>
                                        </p:tgtEl>
                                        <p:attrNameLst>
                                          <p:attrName>ppt_h</p:attrName>
                                        </p:attrNameLst>
                                      </p:cBhvr>
                                      <p:tavLst>
                                        <p:tav tm="0">
                                          <p:val>
                                            <p:strVal val="#ppt_h"/>
                                          </p:val>
                                        </p:tav>
                                        <p:tav tm="100000">
                                          <p:val>
                                            <p:strVal val="#ppt_h"/>
                                          </p:val>
                                        </p:tav>
                                      </p:tavLst>
                                    </p:anim>
                                    <p:animEffect transition="in" filter="fade">
                                      <p:cBhvr>
                                        <p:cTn id="9" dur="1000"/>
                                        <p:tgtEl>
                                          <p:spTgt spid="84996"/>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84997"/>
                                        </p:tgtEl>
                                        <p:attrNameLst>
                                          <p:attrName>style.visibility</p:attrName>
                                        </p:attrNameLst>
                                      </p:cBhvr>
                                      <p:to>
                                        <p:strVal val="visible"/>
                                      </p:to>
                                    </p:set>
                                    <p:anim calcmode="lin" valueType="num">
                                      <p:cBhvr>
                                        <p:cTn id="13" dur="1000" fill="hold"/>
                                        <p:tgtEl>
                                          <p:spTgt spid="84997"/>
                                        </p:tgtEl>
                                        <p:attrNameLst>
                                          <p:attrName>ppt_x</p:attrName>
                                        </p:attrNameLst>
                                      </p:cBhvr>
                                      <p:tavLst>
                                        <p:tav tm="0">
                                          <p:val>
                                            <p:strVal val="#ppt_x-.2"/>
                                          </p:val>
                                        </p:tav>
                                        <p:tav tm="100000">
                                          <p:val>
                                            <p:strVal val="#ppt_x"/>
                                          </p:val>
                                        </p:tav>
                                      </p:tavLst>
                                    </p:anim>
                                    <p:anim calcmode="lin" valueType="num">
                                      <p:cBhvr>
                                        <p:cTn id="14" dur="1000" fill="hold"/>
                                        <p:tgtEl>
                                          <p:spTgt spid="8499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4997"/>
                                        </p:tgtEl>
                                      </p:cBhvr>
                                    </p:animEffect>
                                  </p:childTnLst>
                                </p:cTn>
                              </p:par>
                            </p:childTnLst>
                          </p:cTn>
                        </p:par>
                        <p:par>
                          <p:cTn id="16" fill="hold" nodeType="afterGroup">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84998"/>
                                        </p:tgtEl>
                                        <p:attrNameLst>
                                          <p:attrName>style.visibility</p:attrName>
                                        </p:attrNameLst>
                                      </p:cBhvr>
                                      <p:to>
                                        <p:strVal val="visible"/>
                                      </p:to>
                                    </p:set>
                                    <p:animEffect transition="in" filter="slide(fromBottom)">
                                      <p:cBhvr>
                                        <p:cTn id="19" dur="1000"/>
                                        <p:tgtEl>
                                          <p:spTgt spid="84998"/>
                                        </p:tgtEl>
                                      </p:cBhvr>
                                    </p:animEffect>
                                  </p:childTnLst>
                                </p:cTn>
                              </p:par>
                            </p:childTnLst>
                          </p:cTn>
                        </p:par>
                        <p:par>
                          <p:cTn id="20" fill="hold" nodeType="afterGroup">
                            <p:stCondLst>
                              <p:cond delay="3000"/>
                            </p:stCondLst>
                            <p:childTnLst>
                              <p:par>
                                <p:cTn id="21" presetID="12" presetClass="entr" presetSubtype="4" fill="hold" grpId="0" nodeType="afterEffect">
                                  <p:stCondLst>
                                    <p:cond delay="0"/>
                                  </p:stCondLst>
                                  <p:childTnLst>
                                    <p:set>
                                      <p:cBhvr>
                                        <p:cTn id="22" dur="1" fill="hold">
                                          <p:stCondLst>
                                            <p:cond delay="0"/>
                                          </p:stCondLst>
                                        </p:cTn>
                                        <p:tgtEl>
                                          <p:spTgt spid="84999"/>
                                        </p:tgtEl>
                                        <p:attrNameLst>
                                          <p:attrName>style.visibility</p:attrName>
                                        </p:attrNameLst>
                                      </p:cBhvr>
                                      <p:to>
                                        <p:strVal val="visible"/>
                                      </p:to>
                                    </p:set>
                                    <p:animEffect transition="in" filter="slide(fromBottom)">
                                      <p:cBhvr>
                                        <p:cTn id="23" dur="1000"/>
                                        <p:tgtEl>
                                          <p:spTgt spid="84999"/>
                                        </p:tgtEl>
                                      </p:cBhvr>
                                    </p:animEffect>
                                  </p:childTnLst>
                                </p:cTn>
                              </p:par>
                            </p:childTnLst>
                          </p:cTn>
                        </p:par>
                        <p:par>
                          <p:cTn id="24" fill="hold" nodeType="afterGroup">
                            <p:stCondLst>
                              <p:cond delay="4000"/>
                            </p:stCondLst>
                            <p:childTnLst>
                              <p:par>
                                <p:cTn id="25" presetID="12" presetClass="entr" presetSubtype="4" fill="hold" grpId="0" nodeType="afterEffect">
                                  <p:stCondLst>
                                    <p:cond delay="0"/>
                                  </p:stCondLst>
                                  <p:childTnLst>
                                    <p:set>
                                      <p:cBhvr>
                                        <p:cTn id="26" dur="1" fill="hold">
                                          <p:stCondLst>
                                            <p:cond delay="0"/>
                                          </p:stCondLst>
                                        </p:cTn>
                                        <p:tgtEl>
                                          <p:spTgt spid="85000"/>
                                        </p:tgtEl>
                                        <p:attrNameLst>
                                          <p:attrName>style.visibility</p:attrName>
                                        </p:attrNameLst>
                                      </p:cBhvr>
                                      <p:to>
                                        <p:strVal val="visible"/>
                                      </p:to>
                                    </p:set>
                                    <p:animEffect transition="in" filter="slide(fromBottom)">
                                      <p:cBhvr>
                                        <p:cTn id="27" dur="1000"/>
                                        <p:tgtEl>
                                          <p:spTgt spid="85000"/>
                                        </p:tgtEl>
                                      </p:cBhvr>
                                    </p:animEffect>
                                  </p:childTnLst>
                                </p:cTn>
                              </p:par>
                            </p:childTnLst>
                          </p:cTn>
                        </p:par>
                        <p:par>
                          <p:cTn id="28" fill="hold" nodeType="afterGroup">
                            <p:stCondLst>
                              <p:cond delay="5000"/>
                            </p:stCondLst>
                            <p:childTnLst>
                              <p:par>
                                <p:cTn id="29" presetID="12" presetClass="entr" presetSubtype="4" fill="hold" grpId="0" nodeType="afterEffect">
                                  <p:stCondLst>
                                    <p:cond delay="0"/>
                                  </p:stCondLst>
                                  <p:childTnLst>
                                    <p:set>
                                      <p:cBhvr>
                                        <p:cTn id="30" dur="1" fill="hold">
                                          <p:stCondLst>
                                            <p:cond delay="0"/>
                                          </p:stCondLst>
                                        </p:cTn>
                                        <p:tgtEl>
                                          <p:spTgt spid="85001"/>
                                        </p:tgtEl>
                                        <p:attrNameLst>
                                          <p:attrName>style.visibility</p:attrName>
                                        </p:attrNameLst>
                                      </p:cBhvr>
                                      <p:to>
                                        <p:strVal val="visible"/>
                                      </p:to>
                                    </p:set>
                                    <p:animEffect transition="in" filter="slide(fromBottom)">
                                      <p:cBhvr>
                                        <p:cTn id="31" dur="1000"/>
                                        <p:tgtEl>
                                          <p:spTgt spid="85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animBg="1"/>
      <p:bldP spid="84997" grpId="0" animBg="1"/>
      <p:bldP spid="84998" grpId="0" animBg="1"/>
      <p:bldP spid="84999" grpId="0" animBg="1"/>
      <p:bldP spid="85000" grpId="0" animBg="1"/>
      <p:bldP spid="850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6F4F01-DC2E-E144-8667-BBA172BA7EDA}" type="slidenum">
              <a:rPr lang="en-US" sz="1400">
                <a:latin typeface="Arial" charset="0"/>
                <a:cs typeface="Arial" charset="0"/>
              </a:rPr>
              <a:pPr eaLnBrk="1" hangingPunct="1"/>
              <a:t>12</a:t>
            </a:fld>
            <a:endParaRPr lang="en-US" sz="1400">
              <a:latin typeface="Arial" charset="0"/>
              <a:cs typeface="Arial" charset="0"/>
            </a:endParaRPr>
          </a:p>
        </p:txBody>
      </p:sp>
      <p:sp>
        <p:nvSpPr>
          <p:cNvPr id="38915" name="Rectangle 2"/>
          <p:cNvSpPr>
            <a:spLocks noGrp="1" noChangeArrowheads="1"/>
          </p:cNvSpPr>
          <p:nvPr>
            <p:ph type="title"/>
          </p:nvPr>
        </p:nvSpPr>
        <p:spPr/>
        <p:txBody>
          <a:bodyPr/>
          <a:lstStyle/>
          <a:p>
            <a:pPr eaLnBrk="1" hangingPunct="1"/>
            <a:r>
              <a:rPr lang="en-US">
                <a:latin typeface="Arial" charset="0"/>
                <a:cs typeface="Arial" charset="0"/>
              </a:rPr>
              <a:t>Outline</a:t>
            </a:r>
          </a:p>
        </p:txBody>
      </p:sp>
      <p:pic>
        <p:nvPicPr>
          <p:cNvPr id="38916" name="Picture 3" descr="bv3010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27838"/>
          </a:xfrm>
        </p:spPr>
      </p:pic>
      <p:sp>
        <p:nvSpPr>
          <p:cNvPr id="86020" name="WordArt 4"/>
          <p:cNvSpPr>
            <a:spLocks noChangeArrowheads="1" noChangeShapeType="1" noTextEdit="1"/>
          </p:cNvSpPr>
          <p:nvPr/>
        </p:nvSpPr>
        <p:spPr bwMode="auto">
          <a:xfrm>
            <a:off x="685800" y="533400"/>
            <a:ext cx="4495800" cy="990600"/>
          </a:xfrm>
          <a:prstGeom prst="rect">
            <a:avLst/>
          </a:prstGeom>
        </p:spPr>
        <p:txBody>
          <a:bodyPr wrap="none" fromWordArt="1">
            <a:prstTxWarp prst="textDoubleWave1">
              <a:avLst>
                <a:gd name="adj1" fmla="val 6500"/>
                <a:gd name="adj2" fmla="val 0"/>
              </a:avLst>
            </a:prstTxWarp>
          </a:bodyPr>
          <a:lstStyle/>
          <a:p>
            <a:pPr algn="ctr"/>
            <a:r>
              <a:rPr lang="ru-RU" sz="3600" kern="10" spc="-360">
                <a:ln w="12700">
                  <a:solidFill>
                    <a:srgbClr val="000099"/>
                  </a:solidFill>
                  <a:round/>
                  <a:headEnd/>
                  <a:tailEnd/>
                </a:ln>
                <a:solidFill>
                  <a:srgbClr val="FF0000"/>
                </a:solidFill>
                <a:effectLst>
                  <a:outerShdw blurRad="63500" dist="125724" dir="18900000" algn="ctr" rotWithShape="0">
                    <a:srgbClr val="000099">
                      <a:alpha val="74997"/>
                    </a:srgbClr>
                  </a:outerShdw>
                </a:effectLst>
                <a:latin typeface="Impact"/>
                <a:ea typeface="Impact"/>
                <a:cs typeface="Impact"/>
              </a:rPr>
              <a:t>Бүтэц  агуулга</a:t>
            </a:r>
            <a:endParaRPr lang="en-US" sz="3600" kern="10" spc="-360">
              <a:ln w="12700">
                <a:solidFill>
                  <a:srgbClr val="000099"/>
                </a:solidFill>
                <a:round/>
                <a:headEnd/>
                <a:tailEnd/>
              </a:ln>
              <a:solidFill>
                <a:srgbClr val="FF0000"/>
              </a:solidFill>
              <a:effectLst>
                <a:outerShdw blurRad="63500" dist="125724" dir="18900000" algn="ctr" rotWithShape="0">
                  <a:srgbClr val="000099">
                    <a:alpha val="74997"/>
                  </a:srgbClr>
                </a:outerShdw>
              </a:effectLst>
              <a:latin typeface="Impact"/>
              <a:ea typeface="Impact"/>
              <a:cs typeface="Impact"/>
            </a:endParaRPr>
          </a:p>
        </p:txBody>
      </p:sp>
      <p:sp>
        <p:nvSpPr>
          <p:cNvPr id="86021" name="Rectangle 5"/>
          <p:cNvSpPr>
            <a:spLocks noChangeArrowheads="1"/>
          </p:cNvSpPr>
          <p:nvPr/>
        </p:nvSpPr>
        <p:spPr bwMode="auto">
          <a:xfrm>
            <a:off x="609600" y="1828800"/>
            <a:ext cx="76581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b="1">
                <a:latin typeface="Arial" charset="0"/>
                <a:cs typeface="Arial" charset="0"/>
              </a:rPr>
              <a:t>II. Иерусалим дахь ариун хүмүүст хандсан өргөл</a:t>
            </a:r>
            <a:br>
              <a:rPr lang="en-US" b="1">
                <a:latin typeface="Arial" charset="0"/>
                <a:cs typeface="Arial" charset="0"/>
              </a:rPr>
            </a:br>
            <a:r>
              <a:rPr lang="en-US" b="1">
                <a:latin typeface="Arial" charset="0"/>
                <a:cs typeface="Arial" charset="0"/>
              </a:rPr>
              <a:t>    (8:1-9:15) </a:t>
            </a:r>
          </a:p>
        </p:txBody>
      </p:sp>
      <p:sp>
        <p:nvSpPr>
          <p:cNvPr id="86022" name="Rectangle 6"/>
          <p:cNvSpPr>
            <a:spLocks noChangeArrowheads="1"/>
          </p:cNvSpPr>
          <p:nvPr/>
        </p:nvSpPr>
        <p:spPr bwMode="auto">
          <a:xfrm>
            <a:off x="730250" y="2665413"/>
            <a:ext cx="72977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i="1">
                <a:solidFill>
                  <a:srgbClr val="000066"/>
                </a:solidFill>
                <a:latin typeface="Arial" charset="0"/>
                <a:cs typeface="Arial" charset="0"/>
              </a:rPr>
              <a:t>A. Өгөөмөр байх нь ямар чухал тухай (8:1-15)</a:t>
            </a:r>
            <a:r>
              <a:rPr lang="en-US" b="1">
                <a:solidFill>
                  <a:srgbClr val="000066"/>
                </a:solidFill>
                <a:latin typeface="Arial" charset="0"/>
                <a:cs typeface="Arial" charset="0"/>
              </a:rPr>
              <a:t> </a:t>
            </a:r>
          </a:p>
        </p:txBody>
      </p:sp>
      <p:sp>
        <p:nvSpPr>
          <p:cNvPr id="86023" name="Rectangle 7"/>
          <p:cNvSpPr>
            <a:spLocks noChangeArrowheads="1"/>
          </p:cNvSpPr>
          <p:nvPr/>
        </p:nvSpPr>
        <p:spPr bwMode="auto">
          <a:xfrm>
            <a:off x="685800" y="3284538"/>
            <a:ext cx="5765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i="1">
                <a:solidFill>
                  <a:srgbClr val="000066"/>
                </a:solidFill>
                <a:latin typeface="Arial" charset="0"/>
                <a:cs typeface="Arial" charset="0"/>
              </a:rPr>
              <a:t>Б. Тит болон түүний хамтрагчийн </a:t>
            </a:r>
            <a:br>
              <a:rPr lang="en-US" b="1" i="1">
                <a:solidFill>
                  <a:srgbClr val="000066"/>
                </a:solidFill>
                <a:latin typeface="Arial" charset="0"/>
                <a:cs typeface="Arial" charset="0"/>
              </a:rPr>
            </a:br>
            <a:r>
              <a:rPr lang="en-US" b="1" i="1">
                <a:solidFill>
                  <a:srgbClr val="000066"/>
                </a:solidFill>
                <a:latin typeface="Arial" charset="0"/>
                <a:cs typeface="Arial" charset="0"/>
              </a:rPr>
              <a:t>    аяллын зорилго (8:16-9:5)</a:t>
            </a:r>
          </a:p>
        </p:txBody>
      </p:sp>
      <p:sp>
        <p:nvSpPr>
          <p:cNvPr id="86024" name="Rectangle 8"/>
          <p:cNvSpPr>
            <a:spLocks noChangeArrowheads="1"/>
          </p:cNvSpPr>
          <p:nvPr/>
        </p:nvSpPr>
        <p:spPr bwMode="auto">
          <a:xfrm>
            <a:off x="685800" y="4265613"/>
            <a:ext cx="5549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i="1">
                <a:solidFill>
                  <a:srgbClr val="000066"/>
                </a:solidFill>
                <a:latin typeface="Arial" charset="0"/>
                <a:cs typeface="Arial" charset="0"/>
              </a:rPr>
              <a:t>В. Өгөөмөр байсны үр дүн (9:6-15)</a:t>
            </a:r>
          </a:p>
        </p:txBody>
      </p:sp>
      <p:pic>
        <p:nvPicPr>
          <p:cNvPr id="38922" name="Picture 9" descr="j022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388" y="4419600"/>
            <a:ext cx="20066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fade">
                                      <p:cBhvr>
                                        <p:cTn id="7" dur="1000"/>
                                        <p:tgtEl>
                                          <p:spTgt spid="86020"/>
                                        </p:tgtEl>
                                      </p:cBhvr>
                                    </p:animEffect>
                                    <p:anim calcmode="lin" valueType="num">
                                      <p:cBhvr>
                                        <p:cTn id="8" dur="1000" fill="hold"/>
                                        <p:tgtEl>
                                          <p:spTgt spid="86020"/>
                                        </p:tgtEl>
                                        <p:attrNameLst>
                                          <p:attrName>ppt_x</p:attrName>
                                        </p:attrNameLst>
                                      </p:cBhvr>
                                      <p:tavLst>
                                        <p:tav tm="0">
                                          <p:val>
                                            <p:strVal val="#ppt_x"/>
                                          </p:val>
                                        </p:tav>
                                        <p:tav tm="100000">
                                          <p:val>
                                            <p:strVal val="#ppt_x"/>
                                          </p:val>
                                        </p:tav>
                                      </p:tavLst>
                                    </p:anim>
                                    <p:anim calcmode="lin" valueType="num">
                                      <p:cBhvr>
                                        <p:cTn id="9" dur="1000" fill="hold"/>
                                        <p:tgtEl>
                                          <p:spTgt spid="8602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86021"/>
                                        </p:tgtEl>
                                        <p:attrNameLst>
                                          <p:attrName>style.visibility</p:attrName>
                                        </p:attrNameLst>
                                      </p:cBhvr>
                                      <p:to>
                                        <p:strVal val="visible"/>
                                      </p:to>
                                    </p:set>
                                    <p:anim calcmode="lin" valueType="num">
                                      <p:cBhvr>
                                        <p:cTn id="13" dur="1000" fill="hold"/>
                                        <p:tgtEl>
                                          <p:spTgt spid="86021"/>
                                        </p:tgtEl>
                                        <p:attrNameLst>
                                          <p:attrName>ppt_w</p:attrName>
                                        </p:attrNameLst>
                                      </p:cBhvr>
                                      <p:tavLst>
                                        <p:tav tm="0">
                                          <p:val>
                                            <p:fltVal val="0"/>
                                          </p:val>
                                        </p:tav>
                                        <p:tav tm="100000">
                                          <p:val>
                                            <p:strVal val="#ppt_w"/>
                                          </p:val>
                                        </p:tav>
                                      </p:tavLst>
                                    </p:anim>
                                    <p:anim calcmode="lin" valueType="num">
                                      <p:cBhvr>
                                        <p:cTn id="14" dur="1000" fill="hold"/>
                                        <p:tgtEl>
                                          <p:spTgt spid="86021"/>
                                        </p:tgtEl>
                                        <p:attrNameLst>
                                          <p:attrName>ppt_h</p:attrName>
                                        </p:attrNameLst>
                                      </p:cBhvr>
                                      <p:tavLst>
                                        <p:tav tm="0">
                                          <p:val>
                                            <p:fltVal val="0"/>
                                          </p:val>
                                        </p:tav>
                                        <p:tav tm="100000">
                                          <p:val>
                                            <p:strVal val="#ppt_h"/>
                                          </p:val>
                                        </p:tav>
                                      </p:tavLst>
                                    </p:anim>
                                  </p:childTnLst>
                                </p:cTn>
                              </p:par>
                            </p:childTnLst>
                          </p:cTn>
                        </p:par>
                        <p:par>
                          <p:cTn id="15" fill="hold" nodeType="afterGroup">
                            <p:stCondLst>
                              <p:cond delay="2000"/>
                            </p:stCondLst>
                            <p:childTnLst>
                              <p:par>
                                <p:cTn id="16" presetID="54" presetClass="entr" presetSubtype="0" accel="100000" fill="hold" grpId="0" nodeType="afterEffect">
                                  <p:stCondLst>
                                    <p:cond delay="0"/>
                                  </p:stCondLst>
                                  <p:childTnLst>
                                    <p:set>
                                      <p:cBhvr>
                                        <p:cTn id="17" dur="1" fill="hold">
                                          <p:stCondLst>
                                            <p:cond delay="0"/>
                                          </p:stCondLst>
                                        </p:cTn>
                                        <p:tgtEl>
                                          <p:spTgt spid="86022"/>
                                        </p:tgtEl>
                                        <p:attrNameLst>
                                          <p:attrName>style.visibility</p:attrName>
                                        </p:attrNameLst>
                                      </p:cBhvr>
                                      <p:to>
                                        <p:strVal val="visible"/>
                                      </p:to>
                                    </p:set>
                                    <p:anim calcmode="lin" valueType="num">
                                      <p:cBhvr>
                                        <p:cTn id="18" dur="1000" fill="hold"/>
                                        <p:tgtEl>
                                          <p:spTgt spid="86022"/>
                                        </p:tgtEl>
                                        <p:attrNameLst>
                                          <p:attrName>ppt_w</p:attrName>
                                        </p:attrNameLst>
                                      </p:cBhvr>
                                      <p:tavLst>
                                        <p:tav tm="0">
                                          <p:val>
                                            <p:strVal val="#ppt_w*0.05"/>
                                          </p:val>
                                        </p:tav>
                                        <p:tav tm="100000">
                                          <p:val>
                                            <p:strVal val="#ppt_w"/>
                                          </p:val>
                                        </p:tav>
                                      </p:tavLst>
                                    </p:anim>
                                    <p:anim calcmode="lin" valueType="num">
                                      <p:cBhvr>
                                        <p:cTn id="19" dur="1000" fill="hold"/>
                                        <p:tgtEl>
                                          <p:spTgt spid="86022"/>
                                        </p:tgtEl>
                                        <p:attrNameLst>
                                          <p:attrName>ppt_h</p:attrName>
                                        </p:attrNameLst>
                                      </p:cBhvr>
                                      <p:tavLst>
                                        <p:tav tm="0">
                                          <p:val>
                                            <p:strVal val="#ppt_h"/>
                                          </p:val>
                                        </p:tav>
                                        <p:tav tm="100000">
                                          <p:val>
                                            <p:strVal val="#ppt_h"/>
                                          </p:val>
                                        </p:tav>
                                      </p:tavLst>
                                    </p:anim>
                                    <p:anim calcmode="lin" valueType="num">
                                      <p:cBhvr>
                                        <p:cTn id="20" dur="1000" fill="hold"/>
                                        <p:tgtEl>
                                          <p:spTgt spid="86022"/>
                                        </p:tgtEl>
                                        <p:attrNameLst>
                                          <p:attrName>ppt_x</p:attrName>
                                        </p:attrNameLst>
                                      </p:cBhvr>
                                      <p:tavLst>
                                        <p:tav tm="0">
                                          <p:val>
                                            <p:strVal val="#ppt_x-.2"/>
                                          </p:val>
                                        </p:tav>
                                        <p:tav tm="100000">
                                          <p:val>
                                            <p:strVal val="#ppt_x"/>
                                          </p:val>
                                        </p:tav>
                                      </p:tavLst>
                                    </p:anim>
                                    <p:anim calcmode="lin" valueType="num">
                                      <p:cBhvr>
                                        <p:cTn id="21" dur="1000" fill="hold"/>
                                        <p:tgtEl>
                                          <p:spTgt spid="86022"/>
                                        </p:tgtEl>
                                        <p:attrNameLst>
                                          <p:attrName>ppt_y</p:attrName>
                                        </p:attrNameLst>
                                      </p:cBhvr>
                                      <p:tavLst>
                                        <p:tav tm="0">
                                          <p:val>
                                            <p:strVal val="#ppt_y"/>
                                          </p:val>
                                        </p:tav>
                                        <p:tav tm="100000">
                                          <p:val>
                                            <p:strVal val="#ppt_y"/>
                                          </p:val>
                                        </p:tav>
                                      </p:tavLst>
                                    </p:anim>
                                    <p:animEffect transition="in" filter="fade">
                                      <p:cBhvr>
                                        <p:cTn id="22" dur="1000"/>
                                        <p:tgtEl>
                                          <p:spTgt spid="86022"/>
                                        </p:tgtEl>
                                      </p:cBhvr>
                                    </p:animEffect>
                                  </p:childTnLst>
                                </p:cTn>
                              </p:par>
                            </p:childTnLst>
                          </p:cTn>
                        </p:par>
                        <p:par>
                          <p:cTn id="23" fill="hold" nodeType="afterGroup">
                            <p:stCondLst>
                              <p:cond delay="3000"/>
                            </p:stCondLst>
                            <p:childTnLst>
                              <p:par>
                                <p:cTn id="24" presetID="54" presetClass="entr" presetSubtype="0" accel="100000" fill="hold" grpId="0" nodeType="afterEffect">
                                  <p:stCondLst>
                                    <p:cond delay="0"/>
                                  </p:stCondLst>
                                  <p:childTnLst>
                                    <p:set>
                                      <p:cBhvr>
                                        <p:cTn id="25" dur="1" fill="hold">
                                          <p:stCondLst>
                                            <p:cond delay="0"/>
                                          </p:stCondLst>
                                        </p:cTn>
                                        <p:tgtEl>
                                          <p:spTgt spid="86023"/>
                                        </p:tgtEl>
                                        <p:attrNameLst>
                                          <p:attrName>style.visibility</p:attrName>
                                        </p:attrNameLst>
                                      </p:cBhvr>
                                      <p:to>
                                        <p:strVal val="visible"/>
                                      </p:to>
                                    </p:set>
                                    <p:anim calcmode="lin" valueType="num">
                                      <p:cBhvr>
                                        <p:cTn id="26" dur="1000" fill="hold"/>
                                        <p:tgtEl>
                                          <p:spTgt spid="86023"/>
                                        </p:tgtEl>
                                        <p:attrNameLst>
                                          <p:attrName>ppt_w</p:attrName>
                                        </p:attrNameLst>
                                      </p:cBhvr>
                                      <p:tavLst>
                                        <p:tav tm="0">
                                          <p:val>
                                            <p:strVal val="#ppt_w*0.05"/>
                                          </p:val>
                                        </p:tav>
                                        <p:tav tm="100000">
                                          <p:val>
                                            <p:strVal val="#ppt_w"/>
                                          </p:val>
                                        </p:tav>
                                      </p:tavLst>
                                    </p:anim>
                                    <p:anim calcmode="lin" valueType="num">
                                      <p:cBhvr>
                                        <p:cTn id="27" dur="1000" fill="hold"/>
                                        <p:tgtEl>
                                          <p:spTgt spid="86023"/>
                                        </p:tgtEl>
                                        <p:attrNameLst>
                                          <p:attrName>ppt_h</p:attrName>
                                        </p:attrNameLst>
                                      </p:cBhvr>
                                      <p:tavLst>
                                        <p:tav tm="0">
                                          <p:val>
                                            <p:strVal val="#ppt_h"/>
                                          </p:val>
                                        </p:tav>
                                        <p:tav tm="100000">
                                          <p:val>
                                            <p:strVal val="#ppt_h"/>
                                          </p:val>
                                        </p:tav>
                                      </p:tavLst>
                                    </p:anim>
                                    <p:anim calcmode="lin" valueType="num">
                                      <p:cBhvr>
                                        <p:cTn id="28" dur="1000" fill="hold"/>
                                        <p:tgtEl>
                                          <p:spTgt spid="86023"/>
                                        </p:tgtEl>
                                        <p:attrNameLst>
                                          <p:attrName>ppt_x</p:attrName>
                                        </p:attrNameLst>
                                      </p:cBhvr>
                                      <p:tavLst>
                                        <p:tav tm="0">
                                          <p:val>
                                            <p:strVal val="#ppt_x-.2"/>
                                          </p:val>
                                        </p:tav>
                                        <p:tav tm="100000">
                                          <p:val>
                                            <p:strVal val="#ppt_x"/>
                                          </p:val>
                                        </p:tav>
                                      </p:tavLst>
                                    </p:anim>
                                    <p:anim calcmode="lin" valueType="num">
                                      <p:cBhvr>
                                        <p:cTn id="29" dur="1000" fill="hold"/>
                                        <p:tgtEl>
                                          <p:spTgt spid="86023"/>
                                        </p:tgtEl>
                                        <p:attrNameLst>
                                          <p:attrName>ppt_y</p:attrName>
                                        </p:attrNameLst>
                                      </p:cBhvr>
                                      <p:tavLst>
                                        <p:tav tm="0">
                                          <p:val>
                                            <p:strVal val="#ppt_y"/>
                                          </p:val>
                                        </p:tav>
                                        <p:tav tm="100000">
                                          <p:val>
                                            <p:strVal val="#ppt_y"/>
                                          </p:val>
                                        </p:tav>
                                      </p:tavLst>
                                    </p:anim>
                                    <p:animEffect transition="in" filter="fade">
                                      <p:cBhvr>
                                        <p:cTn id="30" dur="1000"/>
                                        <p:tgtEl>
                                          <p:spTgt spid="86023"/>
                                        </p:tgtEl>
                                      </p:cBhvr>
                                    </p:animEffect>
                                  </p:childTnLst>
                                </p:cTn>
                              </p:par>
                            </p:childTnLst>
                          </p:cTn>
                        </p:par>
                        <p:par>
                          <p:cTn id="31" fill="hold" nodeType="afterGroup">
                            <p:stCondLst>
                              <p:cond delay="4000"/>
                            </p:stCondLst>
                            <p:childTnLst>
                              <p:par>
                                <p:cTn id="32" presetID="54" presetClass="entr" presetSubtype="0" accel="100000" fill="hold" grpId="0" nodeType="afterEffect">
                                  <p:stCondLst>
                                    <p:cond delay="0"/>
                                  </p:stCondLst>
                                  <p:childTnLst>
                                    <p:set>
                                      <p:cBhvr>
                                        <p:cTn id="33" dur="1" fill="hold">
                                          <p:stCondLst>
                                            <p:cond delay="0"/>
                                          </p:stCondLst>
                                        </p:cTn>
                                        <p:tgtEl>
                                          <p:spTgt spid="86024"/>
                                        </p:tgtEl>
                                        <p:attrNameLst>
                                          <p:attrName>style.visibility</p:attrName>
                                        </p:attrNameLst>
                                      </p:cBhvr>
                                      <p:to>
                                        <p:strVal val="visible"/>
                                      </p:to>
                                    </p:set>
                                    <p:anim calcmode="lin" valueType="num">
                                      <p:cBhvr>
                                        <p:cTn id="34" dur="1000" fill="hold"/>
                                        <p:tgtEl>
                                          <p:spTgt spid="86024"/>
                                        </p:tgtEl>
                                        <p:attrNameLst>
                                          <p:attrName>ppt_w</p:attrName>
                                        </p:attrNameLst>
                                      </p:cBhvr>
                                      <p:tavLst>
                                        <p:tav tm="0">
                                          <p:val>
                                            <p:strVal val="#ppt_w*0.05"/>
                                          </p:val>
                                        </p:tav>
                                        <p:tav tm="100000">
                                          <p:val>
                                            <p:strVal val="#ppt_w"/>
                                          </p:val>
                                        </p:tav>
                                      </p:tavLst>
                                    </p:anim>
                                    <p:anim calcmode="lin" valueType="num">
                                      <p:cBhvr>
                                        <p:cTn id="35" dur="1000" fill="hold"/>
                                        <p:tgtEl>
                                          <p:spTgt spid="86024"/>
                                        </p:tgtEl>
                                        <p:attrNameLst>
                                          <p:attrName>ppt_h</p:attrName>
                                        </p:attrNameLst>
                                      </p:cBhvr>
                                      <p:tavLst>
                                        <p:tav tm="0">
                                          <p:val>
                                            <p:strVal val="#ppt_h"/>
                                          </p:val>
                                        </p:tav>
                                        <p:tav tm="100000">
                                          <p:val>
                                            <p:strVal val="#ppt_h"/>
                                          </p:val>
                                        </p:tav>
                                      </p:tavLst>
                                    </p:anim>
                                    <p:anim calcmode="lin" valueType="num">
                                      <p:cBhvr>
                                        <p:cTn id="36" dur="1000" fill="hold"/>
                                        <p:tgtEl>
                                          <p:spTgt spid="86024"/>
                                        </p:tgtEl>
                                        <p:attrNameLst>
                                          <p:attrName>ppt_x</p:attrName>
                                        </p:attrNameLst>
                                      </p:cBhvr>
                                      <p:tavLst>
                                        <p:tav tm="0">
                                          <p:val>
                                            <p:strVal val="#ppt_x-.2"/>
                                          </p:val>
                                        </p:tav>
                                        <p:tav tm="100000">
                                          <p:val>
                                            <p:strVal val="#ppt_x"/>
                                          </p:val>
                                        </p:tav>
                                      </p:tavLst>
                                    </p:anim>
                                    <p:anim calcmode="lin" valueType="num">
                                      <p:cBhvr>
                                        <p:cTn id="37" dur="1000" fill="hold"/>
                                        <p:tgtEl>
                                          <p:spTgt spid="86024"/>
                                        </p:tgtEl>
                                        <p:attrNameLst>
                                          <p:attrName>ppt_y</p:attrName>
                                        </p:attrNameLst>
                                      </p:cBhvr>
                                      <p:tavLst>
                                        <p:tav tm="0">
                                          <p:val>
                                            <p:strVal val="#ppt_y"/>
                                          </p:val>
                                        </p:tav>
                                        <p:tav tm="100000">
                                          <p:val>
                                            <p:strVal val="#ppt_y"/>
                                          </p:val>
                                        </p:tav>
                                      </p:tavLst>
                                    </p:anim>
                                    <p:animEffect transition="in" filter="fade">
                                      <p:cBhvr>
                                        <p:cTn id="38" dur="1000"/>
                                        <p:tgtEl>
                                          <p:spTgt spid="86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P spid="86021" grpId="0" animBg="1"/>
      <p:bldP spid="86022" grpId="0"/>
      <p:bldP spid="86023" grpId="0"/>
      <p:bldP spid="860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C8A0BD5-6F6F-B243-B771-6852863D027F}" type="slidenum">
              <a:rPr lang="en-US" sz="1400">
                <a:latin typeface="Arial" charset="0"/>
                <a:cs typeface="Arial" charset="0"/>
              </a:rPr>
              <a:pPr eaLnBrk="1" hangingPunct="1"/>
              <a:t>13</a:t>
            </a:fld>
            <a:endParaRPr lang="en-US" sz="1400">
              <a:latin typeface="Arial" charset="0"/>
              <a:cs typeface="Arial" charset="0"/>
            </a:endParaRPr>
          </a:p>
        </p:txBody>
      </p:sp>
      <p:sp>
        <p:nvSpPr>
          <p:cNvPr id="39939" name="Rectangle 2"/>
          <p:cNvSpPr>
            <a:spLocks noGrp="1" noChangeArrowheads="1"/>
          </p:cNvSpPr>
          <p:nvPr>
            <p:ph type="title"/>
          </p:nvPr>
        </p:nvSpPr>
        <p:spPr/>
        <p:txBody>
          <a:bodyPr/>
          <a:lstStyle/>
          <a:p>
            <a:pPr eaLnBrk="1" hangingPunct="1"/>
            <a:endParaRPr lang="en-US">
              <a:latin typeface="Arial" charset="0"/>
              <a:cs typeface="Arial" charset="0"/>
            </a:endParaRPr>
          </a:p>
        </p:txBody>
      </p:sp>
      <p:pic>
        <p:nvPicPr>
          <p:cNvPr id="39940" name="Picture 3" descr="bv3009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0163"/>
            <a:ext cx="9144000" cy="6827837"/>
          </a:xfrm>
        </p:spPr>
      </p:pic>
      <p:sp>
        <p:nvSpPr>
          <p:cNvPr id="87044" name="WordArt 4"/>
          <p:cNvSpPr>
            <a:spLocks noChangeArrowheads="1" noChangeShapeType="1" noTextEdit="1"/>
          </p:cNvSpPr>
          <p:nvPr/>
        </p:nvSpPr>
        <p:spPr bwMode="auto">
          <a:xfrm>
            <a:off x="685800" y="533400"/>
            <a:ext cx="4495800" cy="990600"/>
          </a:xfrm>
          <a:prstGeom prst="rect">
            <a:avLst/>
          </a:prstGeom>
        </p:spPr>
        <p:txBody>
          <a:bodyPr wrap="none" fromWordArt="1">
            <a:prstTxWarp prst="textDoubleWave1">
              <a:avLst>
                <a:gd name="adj1" fmla="val 6500"/>
                <a:gd name="adj2" fmla="val 0"/>
              </a:avLst>
            </a:prstTxWarp>
          </a:bodyPr>
          <a:lstStyle/>
          <a:p>
            <a:pPr algn="ctr"/>
            <a:r>
              <a:rPr lang="ru-RU" sz="3600" kern="10" spc="-360">
                <a:ln w="12700">
                  <a:solidFill>
                    <a:srgbClr val="000099"/>
                  </a:solidFill>
                  <a:round/>
                  <a:headEnd/>
                  <a:tailEnd/>
                </a:ln>
                <a:solidFill>
                  <a:srgbClr val="00FFFF"/>
                </a:solidFill>
                <a:effectLst>
                  <a:outerShdw blurRad="63500" dist="125724" dir="18900000" algn="ctr" rotWithShape="0">
                    <a:srgbClr val="000099">
                      <a:alpha val="74997"/>
                    </a:srgbClr>
                  </a:outerShdw>
                </a:effectLst>
                <a:latin typeface="Impact"/>
                <a:ea typeface="Impact"/>
                <a:cs typeface="Impact"/>
              </a:rPr>
              <a:t>Бүтэц,  агуулга</a:t>
            </a:r>
            <a:endParaRPr lang="en-US" sz="3600" kern="10" spc="-360">
              <a:ln w="12700">
                <a:solidFill>
                  <a:srgbClr val="000099"/>
                </a:solidFill>
                <a:round/>
                <a:headEnd/>
                <a:tailEnd/>
              </a:ln>
              <a:solidFill>
                <a:srgbClr val="00FFFF"/>
              </a:solidFill>
              <a:effectLst>
                <a:outerShdw blurRad="63500" dist="125724" dir="18900000" algn="ctr" rotWithShape="0">
                  <a:srgbClr val="000099">
                    <a:alpha val="74997"/>
                  </a:srgbClr>
                </a:outerShdw>
              </a:effectLst>
              <a:latin typeface="Impact"/>
              <a:ea typeface="Impact"/>
              <a:cs typeface="Impact"/>
            </a:endParaRPr>
          </a:p>
        </p:txBody>
      </p:sp>
      <p:sp>
        <p:nvSpPr>
          <p:cNvPr id="87045" name="Rectangle 5"/>
          <p:cNvSpPr>
            <a:spLocks noChangeArrowheads="1"/>
          </p:cNvSpPr>
          <p:nvPr/>
        </p:nvSpPr>
        <p:spPr bwMode="auto">
          <a:xfrm>
            <a:off x="609600" y="1900238"/>
            <a:ext cx="8037513" cy="83185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a:solidFill>
                  <a:srgbClr val="FFFF00"/>
                </a:solidFill>
                <a:latin typeface="Arial" charset="0"/>
                <a:cs typeface="Arial" charset="0"/>
              </a:rPr>
              <a:t>III. Паул элчийн үйлчлэлийн эрх мэдлийг өмгөөлөв</a:t>
            </a:r>
            <a:br>
              <a:rPr lang="en-US" b="1">
                <a:solidFill>
                  <a:srgbClr val="FFFF00"/>
                </a:solidFill>
                <a:latin typeface="Arial" charset="0"/>
                <a:cs typeface="Arial" charset="0"/>
              </a:rPr>
            </a:br>
            <a:r>
              <a:rPr lang="en-US" b="1">
                <a:solidFill>
                  <a:srgbClr val="FFFF00"/>
                </a:solidFill>
                <a:latin typeface="Arial" charset="0"/>
                <a:cs typeface="Arial" charset="0"/>
              </a:rPr>
              <a:t>     (10:1-13:14)</a:t>
            </a:r>
          </a:p>
        </p:txBody>
      </p:sp>
      <p:sp>
        <p:nvSpPr>
          <p:cNvPr id="87046" name="Rectangle 6"/>
          <p:cNvSpPr>
            <a:spLocks noChangeArrowheads="1"/>
          </p:cNvSpPr>
          <p:nvPr/>
        </p:nvSpPr>
        <p:spPr bwMode="auto">
          <a:xfrm>
            <a:off x="914400" y="2967038"/>
            <a:ext cx="7729538" cy="83185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b="1" i="1">
                <a:latin typeface="Arial" charset="0"/>
                <a:cs typeface="Arial" charset="0"/>
              </a:rPr>
              <a:t>A. Элчит үйлчлэлийн эрх мэдэл, үйлчлэлийг </a:t>
            </a:r>
          </a:p>
          <a:p>
            <a:r>
              <a:rPr lang="en-US" b="1" i="1">
                <a:latin typeface="Arial" charset="0"/>
                <a:cs typeface="Arial" charset="0"/>
              </a:rPr>
              <a:t>    гүйцэтгэх нь (10:1-11:15)</a:t>
            </a:r>
            <a:r>
              <a:rPr lang="en-US" b="1">
                <a:latin typeface="Arial" charset="0"/>
                <a:cs typeface="Arial" charset="0"/>
              </a:rPr>
              <a:t> </a:t>
            </a:r>
          </a:p>
        </p:txBody>
      </p:sp>
      <p:sp>
        <p:nvSpPr>
          <p:cNvPr id="87047" name="Rectangle 7"/>
          <p:cNvSpPr>
            <a:spLocks noChangeArrowheads="1"/>
          </p:cNvSpPr>
          <p:nvPr/>
        </p:nvSpPr>
        <p:spPr bwMode="auto">
          <a:xfrm>
            <a:off x="914400" y="3990975"/>
            <a:ext cx="7543800" cy="46037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b="1" i="1">
                <a:latin typeface="Arial" charset="0"/>
                <a:cs typeface="Arial" charset="0"/>
              </a:rPr>
              <a:t>Б. </a:t>
            </a:r>
            <a:r>
              <a:rPr lang="ja-JP" altLang="en-US" b="1" i="1">
                <a:latin typeface="Arial" charset="0"/>
                <a:cs typeface="Arial" charset="0"/>
              </a:rPr>
              <a:t>“</a:t>
            </a:r>
            <a:r>
              <a:rPr lang="en-US" b="1" i="1">
                <a:latin typeface="Arial" charset="0"/>
                <a:cs typeface="Arial" charset="0"/>
              </a:rPr>
              <a:t>Тэнэглэн</a:t>
            </a:r>
            <a:r>
              <a:rPr lang="ja-JP" altLang="en-US" b="1" i="1">
                <a:latin typeface="Arial" charset="0"/>
                <a:cs typeface="Arial" charset="0"/>
              </a:rPr>
              <a:t>”</a:t>
            </a:r>
            <a:r>
              <a:rPr lang="en-US" b="1" i="1">
                <a:latin typeface="Arial" charset="0"/>
                <a:cs typeface="Arial" charset="0"/>
              </a:rPr>
              <a:t> магтах нгь (11:16-12:13)</a:t>
            </a:r>
          </a:p>
        </p:txBody>
      </p:sp>
      <p:sp>
        <p:nvSpPr>
          <p:cNvPr id="87048" name="Rectangle 8"/>
          <p:cNvSpPr>
            <a:spLocks noChangeArrowheads="1"/>
          </p:cNvSpPr>
          <p:nvPr/>
        </p:nvSpPr>
        <p:spPr bwMode="auto">
          <a:xfrm>
            <a:off x="914400" y="4656138"/>
            <a:ext cx="7620000" cy="83026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b="1" i="1">
                <a:latin typeface="Arial" charset="0"/>
                <a:cs typeface="Arial" charset="0"/>
              </a:rPr>
              <a:t>В. Гурав дахь аяллаа төлөвлөж байгаа талаар (12:14-13:10)</a:t>
            </a:r>
          </a:p>
        </p:txBody>
      </p:sp>
      <p:sp>
        <p:nvSpPr>
          <p:cNvPr id="87049" name="Rectangle 9"/>
          <p:cNvSpPr>
            <a:spLocks noChangeArrowheads="1"/>
          </p:cNvSpPr>
          <p:nvPr/>
        </p:nvSpPr>
        <p:spPr bwMode="auto">
          <a:xfrm>
            <a:off x="908050" y="5634038"/>
            <a:ext cx="3740150" cy="46196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b="1" i="1">
                <a:latin typeface="Arial" charset="0"/>
                <a:cs typeface="Arial" charset="0"/>
              </a:rPr>
              <a:t>Г. Төгсгөл (13:11-14)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87044"/>
                                        </p:tgtEl>
                                        <p:attrNameLst>
                                          <p:attrName>style.visibility</p:attrName>
                                        </p:attrNameLst>
                                      </p:cBhvr>
                                      <p:to>
                                        <p:strVal val="visible"/>
                                      </p:to>
                                    </p:set>
                                    <p:animEffect transition="in" filter="barn(inHorizontal)">
                                      <p:cBhvr>
                                        <p:cTn id="7" dur="1000"/>
                                        <p:tgtEl>
                                          <p:spTgt spid="87044"/>
                                        </p:tgtEl>
                                      </p:cBhvr>
                                    </p:animEffect>
                                  </p:childTnLst>
                                </p:cTn>
                              </p:par>
                            </p:childTnLst>
                          </p:cTn>
                        </p:par>
                        <p:par>
                          <p:cTn id="8" fill="hold" nodeType="afterGroup">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87045"/>
                                        </p:tgtEl>
                                        <p:attrNameLst>
                                          <p:attrName>style.visibility</p:attrName>
                                        </p:attrNameLst>
                                      </p:cBhvr>
                                      <p:to>
                                        <p:strVal val="visible"/>
                                      </p:to>
                                    </p:set>
                                    <p:animEffect transition="in" filter="checkerboard(across)">
                                      <p:cBhvr>
                                        <p:cTn id="11" dur="1000"/>
                                        <p:tgtEl>
                                          <p:spTgt spid="87045"/>
                                        </p:tgtEl>
                                      </p:cBhvr>
                                    </p:animEffect>
                                  </p:childTnLst>
                                </p:cTn>
                              </p:par>
                            </p:childTnLst>
                          </p:cTn>
                        </p:par>
                        <p:par>
                          <p:cTn id="12" fill="hold" nodeType="afterGroup">
                            <p:stCondLst>
                              <p:cond delay="2000"/>
                            </p:stCondLst>
                            <p:childTnLst>
                              <p:par>
                                <p:cTn id="13" presetID="14" presetClass="entr" presetSubtype="10" fill="hold" grpId="0" nodeType="afterEffect">
                                  <p:stCondLst>
                                    <p:cond delay="0"/>
                                  </p:stCondLst>
                                  <p:childTnLst>
                                    <p:set>
                                      <p:cBhvr>
                                        <p:cTn id="14" dur="1" fill="hold">
                                          <p:stCondLst>
                                            <p:cond delay="0"/>
                                          </p:stCondLst>
                                        </p:cTn>
                                        <p:tgtEl>
                                          <p:spTgt spid="87046"/>
                                        </p:tgtEl>
                                        <p:attrNameLst>
                                          <p:attrName>style.visibility</p:attrName>
                                        </p:attrNameLst>
                                      </p:cBhvr>
                                      <p:to>
                                        <p:strVal val="visible"/>
                                      </p:to>
                                    </p:set>
                                    <p:animEffect transition="in" filter="randombar(horizontal)">
                                      <p:cBhvr>
                                        <p:cTn id="15" dur="1000"/>
                                        <p:tgtEl>
                                          <p:spTgt spid="87046"/>
                                        </p:tgtEl>
                                      </p:cBhvr>
                                    </p:animEffect>
                                  </p:childTnLst>
                                </p:cTn>
                              </p:par>
                            </p:childTnLst>
                          </p:cTn>
                        </p:par>
                        <p:par>
                          <p:cTn id="16" fill="hold" nodeType="afterGroup">
                            <p:stCondLst>
                              <p:cond delay="3000"/>
                            </p:stCondLst>
                            <p:childTnLst>
                              <p:par>
                                <p:cTn id="17" presetID="14" presetClass="entr" presetSubtype="10" fill="hold" grpId="0" nodeType="afterEffect">
                                  <p:stCondLst>
                                    <p:cond delay="0"/>
                                  </p:stCondLst>
                                  <p:childTnLst>
                                    <p:set>
                                      <p:cBhvr>
                                        <p:cTn id="18" dur="1" fill="hold">
                                          <p:stCondLst>
                                            <p:cond delay="0"/>
                                          </p:stCondLst>
                                        </p:cTn>
                                        <p:tgtEl>
                                          <p:spTgt spid="87047"/>
                                        </p:tgtEl>
                                        <p:attrNameLst>
                                          <p:attrName>style.visibility</p:attrName>
                                        </p:attrNameLst>
                                      </p:cBhvr>
                                      <p:to>
                                        <p:strVal val="visible"/>
                                      </p:to>
                                    </p:set>
                                    <p:animEffect transition="in" filter="randombar(horizontal)">
                                      <p:cBhvr>
                                        <p:cTn id="19" dur="1000"/>
                                        <p:tgtEl>
                                          <p:spTgt spid="87047"/>
                                        </p:tgtEl>
                                      </p:cBhvr>
                                    </p:animEffect>
                                  </p:childTnLst>
                                </p:cTn>
                              </p:par>
                            </p:childTnLst>
                          </p:cTn>
                        </p:par>
                        <p:par>
                          <p:cTn id="20" fill="hold" nodeType="afterGroup">
                            <p:stCondLst>
                              <p:cond delay="4000"/>
                            </p:stCondLst>
                            <p:childTnLst>
                              <p:par>
                                <p:cTn id="21" presetID="14" presetClass="entr" presetSubtype="10" fill="hold" grpId="0" nodeType="afterEffect">
                                  <p:stCondLst>
                                    <p:cond delay="0"/>
                                  </p:stCondLst>
                                  <p:childTnLst>
                                    <p:set>
                                      <p:cBhvr>
                                        <p:cTn id="22" dur="1" fill="hold">
                                          <p:stCondLst>
                                            <p:cond delay="0"/>
                                          </p:stCondLst>
                                        </p:cTn>
                                        <p:tgtEl>
                                          <p:spTgt spid="87048"/>
                                        </p:tgtEl>
                                        <p:attrNameLst>
                                          <p:attrName>style.visibility</p:attrName>
                                        </p:attrNameLst>
                                      </p:cBhvr>
                                      <p:to>
                                        <p:strVal val="visible"/>
                                      </p:to>
                                    </p:set>
                                    <p:animEffect transition="in" filter="randombar(horizontal)">
                                      <p:cBhvr>
                                        <p:cTn id="23" dur="1000"/>
                                        <p:tgtEl>
                                          <p:spTgt spid="87048"/>
                                        </p:tgtEl>
                                      </p:cBhvr>
                                    </p:animEffect>
                                  </p:childTnLst>
                                </p:cTn>
                              </p:par>
                            </p:childTnLst>
                          </p:cTn>
                        </p:par>
                        <p:par>
                          <p:cTn id="24" fill="hold" nodeType="afterGroup">
                            <p:stCondLst>
                              <p:cond delay="5000"/>
                            </p:stCondLst>
                            <p:childTnLst>
                              <p:par>
                                <p:cTn id="25" presetID="14" presetClass="entr" presetSubtype="10" fill="hold" grpId="0" nodeType="afterEffect">
                                  <p:stCondLst>
                                    <p:cond delay="0"/>
                                  </p:stCondLst>
                                  <p:childTnLst>
                                    <p:set>
                                      <p:cBhvr>
                                        <p:cTn id="26" dur="1" fill="hold">
                                          <p:stCondLst>
                                            <p:cond delay="0"/>
                                          </p:stCondLst>
                                        </p:cTn>
                                        <p:tgtEl>
                                          <p:spTgt spid="87049"/>
                                        </p:tgtEl>
                                        <p:attrNameLst>
                                          <p:attrName>style.visibility</p:attrName>
                                        </p:attrNameLst>
                                      </p:cBhvr>
                                      <p:to>
                                        <p:strVal val="visible"/>
                                      </p:to>
                                    </p:set>
                                    <p:animEffect transition="in" filter="randombar(horizontal)">
                                      <p:cBhvr>
                                        <p:cTn id="27" dur="1000"/>
                                        <p:tgtEl>
                                          <p:spTgt spid="87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animBg="1"/>
      <p:bldP spid="87045" grpId="0" animBg="1"/>
      <p:bldP spid="87046" grpId="0" animBg="1"/>
      <p:bldP spid="87047" grpId="0" animBg="1"/>
      <p:bldP spid="87048" grpId="0" animBg="1"/>
      <p:bldP spid="870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39A6A1E-6377-A443-A7E4-F7609A59FB7B}" type="slidenum">
              <a:rPr lang="en-US" sz="1400">
                <a:latin typeface="Arial" charset="0"/>
                <a:cs typeface="Arial" charset="0"/>
              </a:rPr>
              <a:pPr eaLnBrk="1" hangingPunct="1"/>
              <a:t>14</a:t>
            </a:fld>
            <a:endParaRPr lang="en-US" sz="1400">
              <a:latin typeface="Arial" charset="0"/>
              <a:cs typeface="Arial" charset="0"/>
            </a:endParaRPr>
          </a:p>
        </p:txBody>
      </p:sp>
      <p:graphicFrame>
        <p:nvGraphicFramePr>
          <p:cNvPr id="71682" name="Object 2"/>
          <p:cNvGraphicFramePr>
            <a:graphicFrameLocks noChangeAspect="1"/>
          </p:cNvGraphicFramePr>
          <p:nvPr>
            <p:ph idx="1"/>
          </p:nvPr>
        </p:nvGraphicFramePr>
        <p:xfrm>
          <a:off x="4640263" y="0"/>
          <a:ext cx="4503737" cy="6858000"/>
        </p:xfrm>
        <a:graphic>
          <a:graphicData uri="http://schemas.openxmlformats.org/presentationml/2006/ole">
            <mc:AlternateContent xmlns:mc="http://schemas.openxmlformats.org/markup-compatibility/2006">
              <mc:Choice xmlns:v="urn:schemas-microsoft-com:vml" Requires="v">
                <p:oleObj spid="_x0000_s40967" name="Bitmap Image" r:id="rId3" imgW="5191850" imgH="6323810" progId="Paint.Picture">
                  <p:embed/>
                </p:oleObj>
              </mc:Choice>
              <mc:Fallback>
                <p:oleObj name="Bitmap Image" r:id="rId3" imgW="5191850" imgH="6323810"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0263" y="0"/>
                        <a:ext cx="45037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71683" name="Picture 3" descr="ISRAEL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4"/>
          <p:cNvSpPr>
            <a:spLocks noChangeArrowheads="1"/>
          </p:cNvSpPr>
          <p:nvPr/>
        </p:nvSpPr>
        <p:spPr bwMode="auto">
          <a:xfrm>
            <a:off x="762000" y="2232025"/>
            <a:ext cx="7848600" cy="1755775"/>
          </a:xfrm>
          <a:prstGeom prst="rect">
            <a:avLst/>
          </a:prstGeom>
          <a:solidFill>
            <a:schemeClr val="accent1">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GB" sz="3600" b="1">
                <a:solidFill>
                  <a:srgbClr val="000000"/>
                </a:solidFill>
                <a:latin typeface="Arial" charset="0"/>
                <a:cs typeface="Times New Roman" charset="0"/>
              </a:rPr>
              <a:t>Өнөөгийн чуулгануудад ямар төстэй зүйлс тохиолдож байна вэ?</a:t>
            </a:r>
            <a:r>
              <a:rPr lang="en-GB" sz="3600">
                <a:solidFill>
                  <a:srgbClr val="000000"/>
                </a:solidFill>
                <a:latin typeface="Arial" charset="0"/>
                <a:cs typeface="Arial"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71683"/>
                                        </p:tgtEl>
                                        <p:attrNameLst>
                                          <p:attrName>style.visibility</p:attrName>
                                        </p:attrNameLst>
                                      </p:cBhvr>
                                      <p:to>
                                        <p:strVal val="visible"/>
                                      </p:to>
                                    </p:set>
                                    <p:anim calcmode="lin" valueType="num">
                                      <p:cBhvr>
                                        <p:cTn id="7" dur="1000" fill="hold"/>
                                        <p:tgtEl>
                                          <p:spTgt spid="71683"/>
                                        </p:tgtEl>
                                        <p:attrNameLst>
                                          <p:attrName>ppt_w</p:attrName>
                                        </p:attrNameLst>
                                      </p:cBhvr>
                                      <p:tavLst>
                                        <p:tav tm="0">
                                          <p:val>
                                            <p:fltVal val="0"/>
                                          </p:val>
                                        </p:tav>
                                        <p:tav tm="100000">
                                          <p:val>
                                            <p:strVal val="#ppt_w"/>
                                          </p:val>
                                        </p:tav>
                                      </p:tavLst>
                                    </p:anim>
                                    <p:anim calcmode="lin" valueType="num">
                                      <p:cBhvr>
                                        <p:cTn id="8" dur="1000" fill="hold"/>
                                        <p:tgtEl>
                                          <p:spTgt spid="71683"/>
                                        </p:tgtEl>
                                        <p:attrNameLst>
                                          <p:attrName>ppt_h</p:attrName>
                                        </p:attrNameLst>
                                      </p:cBhvr>
                                      <p:tavLst>
                                        <p:tav tm="0">
                                          <p:val>
                                            <p:fltVal val="0"/>
                                          </p:val>
                                        </p:tav>
                                        <p:tav tm="100000">
                                          <p:val>
                                            <p:strVal val="#ppt_h"/>
                                          </p:val>
                                        </p:tav>
                                      </p:tavLst>
                                    </p:anim>
                                    <p:anim calcmode="lin" valueType="num">
                                      <p:cBhvr>
                                        <p:cTn id="9" dur="1000" fill="hold"/>
                                        <p:tgtEl>
                                          <p:spTgt spid="71683"/>
                                        </p:tgtEl>
                                        <p:attrNameLst>
                                          <p:attrName>style.rotation</p:attrName>
                                        </p:attrNameLst>
                                      </p:cBhvr>
                                      <p:tavLst>
                                        <p:tav tm="0">
                                          <p:val>
                                            <p:fltVal val="90"/>
                                          </p:val>
                                        </p:tav>
                                        <p:tav tm="100000">
                                          <p:val>
                                            <p:fltVal val="0"/>
                                          </p:val>
                                        </p:tav>
                                      </p:tavLst>
                                    </p:anim>
                                    <p:animEffect transition="in" filter="fade">
                                      <p:cBhvr>
                                        <p:cTn id="10" dur="1000"/>
                                        <p:tgtEl>
                                          <p:spTgt spid="71683"/>
                                        </p:tgtEl>
                                      </p:cBhvr>
                                    </p:animEffect>
                                  </p:childTnLst>
                                </p:cTn>
                              </p:par>
                            </p:childTnLst>
                          </p:cTn>
                        </p:par>
                        <p:par>
                          <p:cTn id="11" fill="hold" nodeType="afterGroup">
                            <p:stCondLst>
                              <p:cond delay="1000"/>
                            </p:stCondLst>
                            <p:childTnLst>
                              <p:par>
                                <p:cTn id="12" presetID="29" presetClass="entr" presetSubtype="0" fill="hold" nodeType="afterEffect">
                                  <p:stCondLst>
                                    <p:cond delay="0"/>
                                  </p:stCondLst>
                                  <p:childTnLst>
                                    <p:set>
                                      <p:cBhvr>
                                        <p:cTn id="13" dur="1" fill="hold">
                                          <p:stCondLst>
                                            <p:cond delay="0"/>
                                          </p:stCondLst>
                                        </p:cTn>
                                        <p:tgtEl>
                                          <p:spTgt spid="71682"/>
                                        </p:tgtEl>
                                        <p:attrNameLst>
                                          <p:attrName>style.visibility</p:attrName>
                                        </p:attrNameLst>
                                      </p:cBhvr>
                                      <p:to>
                                        <p:strVal val="visible"/>
                                      </p:to>
                                    </p:set>
                                    <p:anim calcmode="lin" valueType="num">
                                      <p:cBhvr>
                                        <p:cTn id="14" dur="1000" fill="hold"/>
                                        <p:tgtEl>
                                          <p:spTgt spid="71682"/>
                                        </p:tgtEl>
                                        <p:attrNameLst>
                                          <p:attrName>ppt_x</p:attrName>
                                        </p:attrNameLst>
                                      </p:cBhvr>
                                      <p:tavLst>
                                        <p:tav tm="0">
                                          <p:val>
                                            <p:strVal val="#ppt_x-.2"/>
                                          </p:val>
                                        </p:tav>
                                        <p:tav tm="100000">
                                          <p:val>
                                            <p:strVal val="#ppt_x"/>
                                          </p:val>
                                        </p:tav>
                                      </p:tavLst>
                                    </p:anim>
                                    <p:anim calcmode="lin" valueType="num">
                                      <p:cBhvr>
                                        <p:cTn id="15" dur="1000" fill="hold"/>
                                        <p:tgtEl>
                                          <p:spTgt spid="7168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C213255-23FB-3145-AEA0-E892186065EB}" type="slidenum">
              <a:rPr lang="en-US" sz="1400">
                <a:latin typeface="Arial" charset="0"/>
                <a:cs typeface="Arial" charset="0"/>
              </a:rPr>
              <a:pPr eaLnBrk="1" hangingPunct="1"/>
              <a:t>15</a:t>
            </a:fld>
            <a:endParaRPr lang="en-US" sz="1400">
              <a:latin typeface="Arial" charset="0"/>
              <a:cs typeface="Arial" charset="0"/>
            </a:endParaRPr>
          </a:p>
        </p:txBody>
      </p:sp>
      <p:sp>
        <p:nvSpPr>
          <p:cNvPr id="41987" name="Rectangle 2"/>
          <p:cNvSpPr>
            <a:spLocks noGrp="1" noChangeArrowheads="1"/>
          </p:cNvSpPr>
          <p:nvPr>
            <p:ph type="title"/>
          </p:nvPr>
        </p:nvSpPr>
        <p:spPr/>
        <p:txBody>
          <a:bodyPr/>
          <a:lstStyle/>
          <a:p>
            <a:pPr eaLnBrk="1" hangingPunct="1"/>
            <a:endParaRPr lang="en-US">
              <a:latin typeface="Arial" charset="0"/>
              <a:cs typeface="Arial" charset="0"/>
            </a:endParaRPr>
          </a:p>
        </p:txBody>
      </p:sp>
      <p:pic>
        <p:nvPicPr>
          <p:cNvPr id="41988" name="Picture 3" descr="bv3000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pic>
        <p:nvPicPr>
          <p:cNvPr id="72708" name="Picture 4" descr="2.jpg (9345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362200"/>
            <a:ext cx="3276600"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WordArt 5"/>
          <p:cNvSpPr>
            <a:spLocks noChangeArrowheads="1" noChangeShapeType="1" noTextEdit="1"/>
          </p:cNvSpPr>
          <p:nvPr/>
        </p:nvSpPr>
        <p:spPr bwMode="auto">
          <a:xfrm rot="-369682">
            <a:off x="-9525" y="515938"/>
            <a:ext cx="5486400" cy="228600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uk-UA" sz="4000" kern="10">
                <a:ln w="9525">
                  <a:round/>
                  <a:headEnd/>
                  <a:tailEnd/>
                </a:ln>
                <a:gradFill rotWithShape="1">
                  <a:gsLst>
                    <a:gs pos="0">
                      <a:srgbClr val="FE3E02"/>
                    </a:gs>
                    <a:gs pos="100000">
                      <a:srgbClr val="FFE701"/>
                    </a:gs>
                  </a:gsLst>
                  <a:lin ang="16560000" scaled="1"/>
                </a:gradFill>
                <a:latin typeface="Impact"/>
                <a:ea typeface="Impact"/>
                <a:cs typeface="Impact"/>
              </a:rPr>
              <a:t>Зовлон</a:t>
            </a:r>
            <a:endParaRPr lang="en-US" sz="4000" kern="10">
              <a:ln w="9525">
                <a:round/>
                <a:headEnd/>
                <a:tailEnd/>
              </a:ln>
              <a:gradFill rotWithShape="1">
                <a:gsLst>
                  <a:gs pos="0">
                    <a:srgbClr val="FE3E02"/>
                  </a:gs>
                  <a:gs pos="100000">
                    <a:srgbClr val="FFE701"/>
                  </a:gs>
                </a:gsLst>
                <a:lin ang="16560000" scaled="1"/>
              </a:gradFill>
              <a:latin typeface="Impact"/>
              <a:ea typeface="Impact"/>
              <a:cs typeface="Impact"/>
            </a:endParaRPr>
          </a:p>
        </p:txBody>
      </p:sp>
      <p:sp>
        <p:nvSpPr>
          <p:cNvPr id="72710" name="Rectangle 6"/>
          <p:cNvSpPr>
            <a:spLocks noChangeArrowheads="1"/>
          </p:cNvSpPr>
          <p:nvPr/>
        </p:nvSpPr>
        <p:spPr bwMode="auto">
          <a:xfrm>
            <a:off x="5610225" y="5516563"/>
            <a:ext cx="3076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3200" b="1">
                <a:latin typeface="Arial" charset="0"/>
                <a:cs typeface="Arial" charset="0"/>
              </a:rPr>
              <a:t>(2 Кор 1:1-11)</a:t>
            </a:r>
            <a:r>
              <a:rPr lang="en-GB" sz="1800">
                <a:latin typeface="Arial" charset="0"/>
                <a:cs typeface="Arial" charset="0"/>
              </a:rPr>
              <a:t>                                                         </a:t>
            </a:r>
          </a:p>
        </p:txBody>
      </p:sp>
      <p:pic>
        <p:nvPicPr>
          <p:cNvPr id="72711" name="Picture 7" descr="PNG3.jpg (38843 by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91000"/>
            <a:ext cx="34290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8" descr="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914400"/>
            <a:ext cx="281940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2709"/>
                                        </p:tgtEl>
                                        <p:attrNameLst>
                                          <p:attrName>style.visibility</p:attrName>
                                        </p:attrNameLst>
                                      </p:cBhvr>
                                      <p:to>
                                        <p:strVal val="visible"/>
                                      </p:to>
                                    </p:set>
                                    <p:anim calcmode="lin" valueType="num">
                                      <p:cBhvr>
                                        <p:cTn id="7" dur="1000" fill="hold"/>
                                        <p:tgtEl>
                                          <p:spTgt spid="72709"/>
                                        </p:tgtEl>
                                        <p:attrNameLst>
                                          <p:attrName>ppt_w</p:attrName>
                                        </p:attrNameLst>
                                      </p:cBhvr>
                                      <p:tavLst>
                                        <p:tav tm="0">
                                          <p:val>
                                            <p:fltVal val="0"/>
                                          </p:val>
                                        </p:tav>
                                        <p:tav tm="100000">
                                          <p:val>
                                            <p:strVal val="#ppt_w"/>
                                          </p:val>
                                        </p:tav>
                                      </p:tavLst>
                                    </p:anim>
                                    <p:anim calcmode="lin" valueType="num">
                                      <p:cBhvr>
                                        <p:cTn id="8" dur="1000" fill="hold"/>
                                        <p:tgtEl>
                                          <p:spTgt spid="72709"/>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35" presetClass="entr" presetSubtype="0" fill="hold" nodeType="afterEffect">
                                  <p:stCondLst>
                                    <p:cond delay="0"/>
                                  </p:stCondLst>
                                  <p:childTnLst>
                                    <p:set>
                                      <p:cBhvr>
                                        <p:cTn id="11" dur="1" fill="hold">
                                          <p:stCondLst>
                                            <p:cond delay="0"/>
                                          </p:stCondLst>
                                        </p:cTn>
                                        <p:tgtEl>
                                          <p:spTgt spid="72712"/>
                                        </p:tgtEl>
                                        <p:attrNameLst>
                                          <p:attrName>style.visibility</p:attrName>
                                        </p:attrNameLst>
                                      </p:cBhvr>
                                      <p:to>
                                        <p:strVal val="visible"/>
                                      </p:to>
                                    </p:set>
                                    <p:animEffect transition="in" filter="fade">
                                      <p:cBhvr>
                                        <p:cTn id="12" dur="2000"/>
                                        <p:tgtEl>
                                          <p:spTgt spid="72712"/>
                                        </p:tgtEl>
                                      </p:cBhvr>
                                    </p:animEffect>
                                    <p:anim calcmode="lin" valueType="num">
                                      <p:cBhvr>
                                        <p:cTn id="13" dur="2000" fill="hold"/>
                                        <p:tgtEl>
                                          <p:spTgt spid="72712"/>
                                        </p:tgtEl>
                                        <p:attrNameLst>
                                          <p:attrName>style.rotation</p:attrName>
                                        </p:attrNameLst>
                                      </p:cBhvr>
                                      <p:tavLst>
                                        <p:tav tm="0">
                                          <p:val>
                                            <p:fltVal val="720"/>
                                          </p:val>
                                        </p:tav>
                                        <p:tav tm="100000">
                                          <p:val>
                                            <p:fltVal val="0"/>
                                          </p:val>
                                        </p:tav>
                                      </p:tavLst>
                                    </p:anim>
                                    <p:anim calcmode="lin" valueType="num">
                                      <p:cBhvr>
                                        <p:cTn id="14" dur="2000" fill="hold"/>
                                        <p:tgtEl>
                                          <p:spTgt spid="72712"/>
                                        </p:tgtEl>
                                        <p:attrNameLst>
                                          <p:attrName>ppt_h</p:attrName>
                                        </p:attrNameLst>
                                      </p:cBhvr>
                                      <p:tavLst>
                                        <p:tav tm="0">
                                          <p:val>
                                            <p:fltVal val="0"/>
                                          </p:val>
                                        </p:tav>
                                        <p:tav tm="100000">
                                          <p:val>
                                            <p:strVal val="#ppt_h"/>
                                          </p:val>
                                        </p:tav>
                                      </p:tavLst>
                                    </p:anim>
                                    <p:anim calcmode="lin" valueType="num">
                                      <p:cBhvr>
                                        <p:cTn id="15" dur="2000" fill="hold"/>
                                        <p:tgtEl>
                                          <p:spTgt spid="72712"/>
                                        </p:tgtEl>
                                        <p:attrNameLst>
                                          <p:attrName>ppt_w</p:attrName>
                                        </p:attrNameLst>
                                      </p:cBhvr>
                                      <p:tavLst>
                                        <p:tav tm="0">
                                          <p:val>
                                            <p:fltVal val="0"/>
                                          </p:val>
                                        </p:tav>
                                        <p:tav tm="100000">
                                          <p:val>
                                            <p:strVal val="#ppt_w"/>
                                          </p:val>
                                        </p:tav>
                                      </p:tavLst>
                                    </p:anim>
                                  </p:childTnLst>
                                </p:cTn>
                              </p:par>
                            </p:childTnLst>
                          </p:cTn>
                        </p:par>
                        <p:par>
                          <p:cTn id="16" fill="hold" nodeType="afterGroup">
                            <p:stCondLst>
                              <p:cond delay="3000"/>
                            </p:stCondLst>
                            <p:childTnLst>
                              <p:par>
                                <p:cTn id="17" presetID="25" presetClass="entr" presetSubtype="0" fill="hold" nodeType="afterEffect">
                                  <p:stCondLst>
                                    <p:cond delay="0"/>
                                  </p:stCondLst>
                                  <p:childTnLst>
                                    <p:set>
                                      <p:cBhvr>
                                        <p:cTn id="18" dur="1" fill="hold">
                                          <p:stCondLst>
                                            <p:cond delay="0"/>
                                          </p:stCondLst>
                                        </p:cTn>
                                        <p:tgtEl>
                                          <p:spTgt spid="72708"/>
                                        </p:tgtEl>
                                        <p:attrNameLst>
                                          <p:attrName>style.visibility</p:attrName>
                                        </p:attrNameLst>
                                      </p:cBhvr>
                                      <p:to>
                                        <p:strVal val="visible"/>
                                      </p:to>
                                    </p:set>
                                    <p:anim calcmode="lin" valueType="num">
                                      <p:cBhvr>
                                        <p:cTn id="19" dur="500" decel="50000" fill="hold">
                                          <p:stCondLst>
                                            <p:cond delay="0"/>
                                          </p:stCondLst>
                                        </p:cTn>
                                        <p:tgtEl>
                                          <p:spTgt spid="7270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270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2708"/>
                                        </p:tgtEl>
                                        <p:attrNameLst>
                                          <p:attrName>ppt_w</p:attrName>
                                        </p:attrNameLst>
                                      </p:cBhvr>
                                      <p:tavLst>
                                        <p:tav tm="0">
                                          <p:val>
                                            <p:strVal val="#ppt_w*.05"/>
                                          </p:val>
                                        </p:tav>
                                        <p:tav tm="100000">
                                          <p:val>
                                            <p:strVal val="#ppt_w"/>
                                          </p:val>
                                        </p:tav>
                                      </p:tavLst>
                                    </p:anim>
                                    <p:anim calcmode="lin" valueType="num">
                                      <p:cBhvr>
                                        <p:cTn id="22" dur="1000" fill="hold"/>
                                        <p:tgtEl>
                                          <p:spTgt spid="7270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270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270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270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2708"/>
                                        </p:tgtEl>
                                      </p:cBhvr>
                                    </p:animEffect>
                                  </p:childTnLst>
                                </p:cTn>
                              </p:par>
                            </p:childTnLst>
                          </p:cTn>
                        </p:par>
                        <p:par>
                          <p:cTn id="27" fill="hold" nodeType="afterGroup">
                            <p:stCondLst>
                              <p:cond delay="4000"/>
                            </p:stCondLst>
                            <p:childTnLst>
                              <p:par>
                                <p:cTn id="28" presetID="9" presetClass="entr" presetSubtype="0" fill="hold" nodeType="afterEffect">
                                  <p:stCondLst>
                                    <p:cond delay="0"/>
                                  </p:stCondLst>
                                  <p:childTnLst>
                                    <p:set>
                                      <p:cBhvr>
                                        <p:cTn id="29" dur="1" fill="hold">
                                          <p:stCondLst>
                                            <p:cond delay="0"/>
                                          </p:stCondLst>
                                        </p:cTn>
                                        <p:tgtEl>
                                          <p:spTgt spid="72711"/>
                                        </p:tgtEl>
                                        <p:attrNameLst>
                                          <p:attrName>style.visibility</p:attrName>
                                        </p:attrNameLst>
                                      </p:cBhvr>
                                      <p:to>
                                        <p:strVal val="visible"/>
                                      </p:to>
                                    </p:set>
                                    <p:animEffect transition="in" filter="dissolve">
                                      <p:cBhvr>
                                        <p:cTn id="30" dur="1000"/>
                                        <p:tgtEl>
                                          <p:spTgt spid="72711"/>
                                        </p:tgtEl>
                                      </p:cBhvr>
                                    </p:animEffect>
                                  </p:childTnLst>
                                </p:cTn>
                              </p:par>
                            </p:childTnLst>
                          </p:cTn>
                        </p:par>
                        <p:par>
                          <p:cTn id="31" fill="hold" nodeType="afterGroup">
                            <p:stCondLst>
                              <p:cond delay="5000"/>
                            </p:stCondLst>
                            <p:childTnLst>
                              <p:par>
                                <p:cTn id="32" presetID="10" presetClass="entr" presetSubtype="0" fill="hold" grpId="0" nodeType="afterEffect">
                                  <p:stCondLst>
                                    <p:cond delay="0"/>
                                  </p:stCondLst>
                                  <p:childTnLst>
                                    <p:set>
                                      <p:cBhvr>
                                        <p:cTn id="33" dur="1" fill="hold">
                                          <p:stCondLst>
                                            <p:cond delay="0"/>
                                          </p:stCondLst>
                                        </p:cTn>
                                        <p:tgtEl>
                                          <p:spTgt spid="72710"/>
                                        </p:tgtEl>
                                        <p:attrNameLst>
                                          <p:attrName>style.visibility</p:attrName>
                                        </p:attrNameLst>
                                      </p:cBhvr>
                                      <p:to>
                                        <p:strVal val="visible"/>
                                      </p:to>
                                    </p:set>
                                    <p:animEffect transition="in" filter="fade">
                                      <p:cBhvr>
                                        <p:cTn id="34" dur="20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nimBg="1"/>
      <p:bldP spid="727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2995E74-BB59-1343-8190-79D8B729BE1D}" type="slidenum">
              <a:rPr lang="en-US" sz="1400">
                <a:latin typeface="Arial" charset="0"/>
                <a:cs typeface="Arial" charset="0"/>
              </a:rPr>
              <a:pPr eaLnBrk="1" hangingPunct="1"/>
              <a:t>16</a:t>
            </a:fld>
            <a:endParaRPr lang="en-US" sz="1400">
              <a:latin typeface="Arial" charset="0"/>
              <a:cs typeface="Arial" charset="0"/>
            </a:endParaRPr>
          </a:p>
        </p:txBody>
      </p:sp>
      <p:sp>
        <p:nvSpPr>
          <p:cNvPr id="43011" name="Rectangle 2"/>
          <p:cNvSpPr>
            <a:spLocks noGrp="1" noChangeArrowheads="1"/>
          </p:cNvSpPr>
          <p:nvPr>
            <p:ph type="title"/>
          </p:nvPr>
        </p:nvSpPr>
        <p:spPr/>
        <p:txBody>
          <a:bodyPr/>
          <a:lstStyle/>
          <a:p>
            <a:pPr eaLnBrk="1" hangingPunct="1"/>
            <a:endParaRPr lang="en-US">
              <a:latin typeface="Arial" charset="0"/>
              <a:cs typeface="Arial" charset="0"/>
            </a:endParaRPr>
          </a:p>
        </p:txBody>
      </p:sp>
      <p:pic>
        <p:nvPicPr>
          <p:cNvPr id="43012" name="Picture 3" descr="bluegreen_depths_d06_text"/>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70700"/>
          </a:xfrm>
        </p:spPr>
      </p:pic>
      <p:sp>
        <p:nvSpPr>
          <p:cNvPr id="43013" name="WordArt 4"/>
          <p:cNvSpPr>
            <a:spLocks noChangeArrowheads="1" noChangeShapeType="1" noTextEdit="1"/>
          </p:cNvSpPr>
          <p:nvPr/>
        </p:nvSpPr>
        <p:spPr bwMode="auto">
          <a:xfrm>
            <a:off x="152400" y="76200"/>
            <a:ext cx="4953000" cy="762000"/>
          </a:xfrm>
          <a:prstGeom prst="rect">
            <a:avLst/>
          </a:prstGeom>
        </p:spPr>
        <p:txBody>
          <a:bodyPr wrap="none" fromWordArt="1">
            <a:prstTxWarp prst="textPlain">
              <a:avLst>
                <a:gd name="adj" fmla="val 50000"/>
              </a:avLst>
            </a:prstTxWarp>
          </a:bodyPr>
          <a:lstStyle/>
          <a:p>
            <a:pPr algn="ctr"/>
            <a:r>
              <a:rPr lang="uk-UA" sz="3600" kern="10">
                <a:ln w="19050">
                  <a:solidFill>
                    <a:srgbClr val="99CCFF"/>
                  </a:solidFill>
                  <a:round/>
                  <a:headEnd/>
                  <a:tailEnd/>
                </a:ln>
                <a:solidFill>
                  <a:srgbClr val="FFFF00"/>
                </a:solidFill>
                <a:effectLst>
                  <a:outerShdw blurRad="63500" dist="38099" dir="2700000" algn="ctr" rotWithShape="0">
                    <a:srgbClr val="990000">
                      <a:alpha val="74997"/>
                    </a:srgbClr>
                  </a:outerShdw>
                </a:effectLst>
                <a:latin typeface="Impact"/>
                <a:ea typeface="Impact"/>
                <a:cs typeface="Impact"/>
              </a:rPr>
              <a:t>Зовлон</a:t>
            </a:r>
            <a:endParaRPr lang="en-US" sz="3600" kern="10">
              <a:ln w="19050">
                <a:solidFill>
                  <a:srgbClr val="99CCFF"/>
                </a:solidFill>
                <a:round/>
                <a:headEnd/>
                <a:tailEnd/>
              </a:ln>
              <a:solidFill>
                <a:srgbClr val="FFFF00"/>
              </a:solidFill>
              <a:effectLst>
                <a:outerShdw blurRad="63500" dist="38099" dir="2700000" algn="ctr" rotWithShape="0">
                  <a:srgbClr val="990000">
                    <a:alpha val="74997"/>
                  </a:srgbClr>
                </a:outerShdw>
              </a:effectLst>
              <a:latin typeface="Impact"/>
              <a:ea typeface="Impact"/>
              <a:cs typeface="Impact"/>
            </a:endParaRPr>
          </a:p>
        </p:txBody>
      </p:sp>
      <p:sp>
        <p:nvSpPr>
          <p:cNvPr id="73733" name="Text Box 5"/>
          <p:cNvSpPr txBox="1">
            <a:spLocks noChangeArrowheads="1"/>
          </p:cNvSpPr>
          <p:nvPr/>
        </p:nvSpPr>
        <p:spPr bwMode="auto">
          <a:xfrm>
            <a:off x="1371600" y="1219200"/>
            <a:ext cx="7162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sz="2800" b="1" i="1">
                <a:latin typeface="Georgia" charset="0"/>
                <a:cs typeface="Arial" charset="0"/>
              </a:rPr>
              <a:t> Паулын зовлон</a:t>
            </a:r>
          </a:p>
          <a:p>
            <a:pPr eaLnBrk="1" hangingPunct="1">
              <a:spcBef>
                <a:spcPct val="50000"/>
              </a:spcBef>
              <a:buFontTx/>
              <a:buChar char="•"/>
            </a:pPr>
            <a:r>
              <a:rPr lang="en-US" sz="2800" b="1" i="1">
                <a:latin typeface="Georgia" charset="0"/>
                <a:cs typeface="Arial" charset="0"/>
              </a:rPr>
              <a:t> Зовлонд хандах Паулын хандлага</a:t>
            </a:r>
          </a:p>
          <a:p>
            <a:pPr eaLnBrk="1" hangingPunct="1">
              <a:spcBef>
                <a:spcPct val="50000"/>
              </a:spcBef>
              <a:buFontTx/>
              <a:buChar char="•"/>
            </a:pPr>
            <a:r>
              <a:rPr lang="en-US" sz="2800" b="1" i="1">
                <a:latin typeface="Georgia" charset="0"/>
                <a:cs typeface="Arial" charset="0"/>
              </a:rPr>
              <a:t> Христийн эдэлсэн зовлон</a:t>
            </a:r>
          </a:p>
          <a:p>
            <a:pPr eaLnBrk="1" hangingPunct="1">
              <a:spcBef>
                <a:spcPct val="50000"/>
              </a:spcBef>
              <a:buFontTx/>
              <a:buChar char="•"/>
            </a:pPr>
            <a:r>
              <a:rPr lang="en-US" sz="2800" b="1" i="1">
                <a:latin typeface="Georgia" charset="0"/>
                <a:cs typeface="Arial" charset="0"/>
              </a:rPr>
              <a:t> Зовлон дундахь тайврал</a:t>
            </a:r>
          </a:p>
          <a:p>
            <a:pPr eaLnBrk="1" hangingPunct="1">
              <a:spcBef>
                <a:spcPct val="50000"/>
              </a:spcBef>
              <a:buFontTx/>
              <a:buChar char="•"/>
            </a:pPr>
            <a:r>
              <a:rPr lang="en-US" sz="2800" b="1" i="1">
                <a:latin typeface="Georgia" charset="0"/>
                <a:cs typeface="Arial" charset="0"/>
              </a:rPr>
              <a:t> Бид зовлонг хэрхэн</a:t>
            </a:r>
            <a:br>
              <a:rPr lang="en-US" sz="2800" b="1" i="1">
                <a:latin typeface="Georgia" charset="0"/>
                <a:cs typeface="Arial" charset="0"/>
              </a:rPr>
            </a:br>
            <a:r>
              <a:rPr lang="en-US" sz="2800" b="1" i="1">
                <a:latin typeface="Georgia" charset="0"/>
                <a:cs typeface="Arial" charset="0"/>
              </a:rPr>
              <a:t>   угтдаг вэ?</a:t>
            </a:r>
          </a:p>
        </p:txBody>
      </p:sp>
      <p:pic>
        <p:nvPicPr>
          <p:cNvPr id="73734" name="Picture 6" descr="NPLSO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143000"/>
            <a:ext cx="30099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7" descr="NWWCJ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508250"/>
            <a:ext cx="2195513"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048000"/>
            <a:ext cx="609600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2619375" y="2895600"/>
            <a:ext cx="5457825" cy="3962400"/>
            <a:chOff x="1392" y="1824"/>
            <a:chExt cx="3438" cy="2496"/>
          </a:xfrm>
        </p:grpSpPr>
        <p:pic>
          <p:nvPicPr>
            <p:cNvPr id="43022" name="Picture 10" descr="MNSIM0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2" y="2304"/>
              <a:ext cx="2112"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3" name="Picture 11" descr="PMDWC0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6" y="1824"/>
              <a:ext cx="1134"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2"/>
          <p:cNvGrpSpPr>
            <a:grpSpLocks/>
          </p:cNvGrpSpPr>
          <p:nvPr/>
        </p:nvGrpSpPr>
        <p:grpSpPr bwMode="auto">
          <a:xfrm>
            <a:off x="2416175" y="3352800"/>
            <a:ext cx="6804025" cy="3505200"/>
            <a:chOff x="1152" y="2112"/>
            <a:chExt cx="4286" cy="2208"/>
          </a:xfrm>
        </p:grpSpPr>
        <p:pic>
          <p:nvPicPr>
            <p:cNvPr id="43020" name="Picture 13" descr="NCHSJ0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2" y="2736"/>
              <a:ext cx="273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14" descr="IS1CR07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4" y="2112"/>
              <a:ext cx="1454"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iterate type="wd">
                                    <p:tmPct val="10000"/>
                                  </p:iterate>
                                  <p:childTnLst>
                                    <p:set>
                                      <p:cBhvr>
                                        <p:cTn id="6" dur="1" fill="hold">
                                          <p:stCondLst>
                                            <p:cond delay="0"/>
                                          </p:stCondLst>
                                        </p:cTn>
                                        <p:tgtEl>
                                          <p:spTgt spid="73733">
                                            <p:txEl>
                                              <p:pRg st="0" end="0"/>
                                            </p:txEl>
                                          </p:spTgt>
                                        </p:tgtEl>
                                        <p:attrNameLst>
                                          <p:attrName>style.visibility</p:attrName>
                                        </p:attrNameLst>
                                      </p:cBhvr>
                                      <p:to>
                                        <p:strVal val="visible"/>
                                      </p:to>
                                    </p:set>
                                    <p:animEffect transition="in" filter="blinds(horizontal)">
                                      <p:cBhvr>
                                        <p:cTn id="7" dur="500"/>
                                        <p:tgtEl>
                                          <p:spTgt spid="7373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3734"/>
                                        </p:tgtEl>
                                        <p:attrNameLst>
                                          <p:attrName>style.visibility</p:attrName>
                                        </p:attrNameLst>
                                      </p:cBhvr>
                                      <p:to>
                                        <p:strVal val="visible"/>
                                      </p:to>
                                    </p:set>
                                    <p:animEffect transition="in" filter="blinds(horizontal)">
                                      <p:cBhvr>
                                        <p:cTn id="10" dur="1000"/>
                                        <p:tgtEl>
                                          <p:spTgt spid="73734"/>
                                        </p:tgtEl>
                                      </p:cBhvr>
                                    </p:animEffect>
                                  </p:childTnLst>
                                  <p:subTnLst>
                                    <p:set>
                                      <p:cBhvr override="childStyle">
                                        <p:cTn dur="1" fill="hold" display="0" masterRel="nextClick" afterEffect="1"/>
                                        <p:tgtEl>
                                          <p:spTgt spid="7373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iterate type="wd">
                                    <p:tmPct val="10000"/>
                                  </p:iterate>
                                  <p:childTnLst>
                                    <p:set>
                                      <p:cBhvr>
                                        <p:cTn id="14" dur="1" fill="hold">
                                          <p:stCondLst>
                                            <p:cond delay="0"/>
                                          </p:stCondLst>
                                        </p:cTn>
                                        <p:tgtEl>
                                          <p:spTgt spid="73733">
                                            <p:txEl>
                                              <p:pRg st="1" end="1"/>
                                            </p:txEl>
                                          </p:spTgt>
                                        </p:tgtEl>
                                        <p:attrNameLst>
                                          <p:attrName>style.visibility</p:attrName>
                                        </p:attrNameLst>
                                      </p:cBhvr>
                                      <p:to>
                                        <p:strVal val="visible"/>
                                      </p:to>
                                    </p:set>
                                    <p:animEffect transition="in" filter="blinds(horizontal)">
                                      <p:cBhvr>
                                        <p:cTn id="15" dur="500"/>
                                        <p:tgtEl>
                                          <p:spTgt spid="73733">
                                            <p:txEl>
                                              <p:pRg st="1" end="1"/>
                                            </p:txEl>
                                          </p:spTgt>
                                        </p:tgtEl>
                                      </p:cBhvr>
                                    </p:animEffect>
                                  </p:childTnLst>
                                </p:cTn>
                              </p:par>
                              <p:par>
                                <p:cTn id="16" presetID="31" presetClass="entr" presetSubtype="0" fill="hold" nodeType="withEffect">
                                  <p:stCondLst>
                                    <p:cond delay="0"/>
                                  </p:stCondLst>
                                  <p:iterate type="lt">
                                    <p:tmPct val="5000"/>
                                  </p:iterate>
                                  <p:childTnLst>
                                    <p:set>
                                      <p:cBhvr>
                                        <p:cTn id="17" dur="1" fill="hold">
                                          <p:stCondLst>
                                            <p:cond delay="0"/>
                                          </p:stCondLst>
                                        </p:cTn>
                                        <p:tgtEl>
                                          <p:spTgt spid="73735"/>
                                        </p:tgtEl>
                                        <p:attrNameLst>
                                          <p:attrName>style.visibility</p:attrName>
                                        </p:attrNameLst>
                                      </p:cBhvr>
                                      <p:to>
                                        <p:strVal val="visible"/>
                                      </p:to>
                                    </p:set>
                                    <p:anim calcmode="lin" valueType="num">
                                      <p:cBhvr>
                                        <p:cTn id="18" dur="1000" fill="hold"/>
                                        <p:tgtEl>
                                          <p:spTgt spid="73735"/>
                                        </p:tgtEl>
                                        <p:attrNameLst>
                                          <p:attrName>ppt_w</p:attrName>
                                        </p:attrNameLst>
                                      </p:cBhvr>
                                      <p:tavLst>
                                        <p:tav tm="0">
                                          <p:val>
                                            <p:fltVal val="0"/>
                                          </p:val>
                                        </p:tav>
                                        <p:tav tm="100000">
                                          <p:val>
                                            <p:strVal val="#ppt_w"/>
                                          </p:val>
                                        </p:tav>
                                      </p:tavLst>
                                    </p:anim>
                                    <p:anim calcmode="lin" valueType="num">
                                      <p:cBhvr>
                                        <p:cTn id="19" dur="1000" fill="hold"/>
                                        <p:tgtEl>
                                          <p:spTgt spid="73735"/>
                                        </p:tgtEl>
                                        <p:attrNameLst>
                                          <p:attrName>ppt_h</p:attrName>
                                        </p:attrNameLst>
                                      </p:cBhvr>
                                      <p:tavLst>
                                        <p:tav tm="0">
                                          <p:val>
                                            <p:fltVal val="0"/>
                                          </p:val>
                                        </p:tav>
                                        <p:tav tm="100000">
                                          <p:val>
                                            <p:strVal val="#ppt_h"/>
                                          </p:val>
                                        </p:tav>
                                      </p:tavLst>
                                    </p:anim>
                                    <p:anim calcmode="lin" valueType="num">
                                      <p:cBhvr>
                                        <p:cTn id="20" dur="1000" fill="hold"/>
                                        <p:tgtEl>
                                          <p:spTgt spid="73735"/>
                                        </p:tgtEl>
                                        <p:attrNameLst>
                                          <p:attrName>style.rotation</p:attrName>
                                        </p:attrNameLst>
                                      </p:cBhvr>
                                      <p:tavLst>
                                        <p:tav tm="0">
                                          <p:val>
                                            <p:fltVal val="90"/>
                                          </p:val>
                                        </p:tav>
                                        <p:tav tm="100000">
                                          <p:val>
                                            <p:fltVal val="0"/>
                                          </p:val>
                                        </p:tav>
                                      </p:tavLst>
                                    </p:anim>
                                    <p:animEffect transition="in" filter="fade">
                                      <p:cBhvr>
                                        <p:cTn id="21" dur="1000"/>
                                        <p:tgtEl>
                                          <p:spTgt spid="73735"/>
                                        </p:tgtEl>
                                      </p:cBhvr>
                                    </p:animEffect>
                                  </p:childTnLst>
                                  <p:subTnLst>
                                    <p:set>
                                      <p:cBhvr override="childStyle">
                                        <p:cTn dur="1" fill="hold" display="0" masterRel="nextClick" afterEffect="1"/>
                                        <p:tgtEl>
                                          <p:spTgt spid="73735"/>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iterate type="wd">
                                    <p:tmPct val="10000"/>
                                  </p:iterate>
                                  <p:childTnLst>
                                    <p:set>
                                      <p:cBhvr>
                                        <p:cTn id="25" dur="1" fill="hold">
                                          <p:stCondLst>
                                            <p:cond delay="0"/>
                                          </p:stCondLst>
                                        </p:cTn>
                                        <p:tgtEl>
                                          <p:spTgt spid="73733">
                                            <p:txEl>
                                              <p:pRg st="2" end="2"/>
                                            </p:txEl>
                                          </p:spTgt>
                                        </p:tgtEl>
                                        <p:attrNameLst>
                                          <p:attrName>style.visibility</p:attrName>
                                        </p:attrNameLst>
                                      </p:cBhvr>
                                      <p:to>
                                        <p:strVal val="visible"/>
                                      </p:to>
                                    </p:set>
                                    <p:animEffect transition="in" filter="blinds(horizontal)">
                                      <p:cBhvr>
                                        <p:cTn id="26" dur="500"/>
                                        <p:tgtEl>
                                          <p:spTgt spid="73733">
                                            <p:txEl>
                                              <p:pRg st="2" end="2"/>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73736"/>
                                        </p:tgtEl>
                                        <p:attrNameLst>
                                          <p:attrName>style.visibility</p:attrName>
                                        </p:attrNameLst>
                                      </p:cBhvr>
                                      <p:to>
                                        <p:strVal val="visible"/>
                                      </p:to>
                                    </p:set>
                                    <p:anim calcmode="lin" valueType="num">
                                      <p:cBhvr>
                                        <p:cTn id="29" dur="1000" fill="hold"/>
                                        <p:tgtEl>
                                          <p:spTgt spid="73736"/>
                                        </p:tgtEl>
                                        <p:attrNameLst>
                                          <p:attrName>ppt_w</p:attrName>
                                        </p:attrNameLst>
                                      </p:cBhvr>
                                      <p:tavLst>
                                        <p:tav tm="0">
                                          <p:val>
                                            <p:fltVal val="0"/>
                                          </p:val>
                                        </p:tav>
                                        <p:tav tm="100000">
                                          <p:val>
                                            <p:strVal val="#ppt_w"/>
                                          </p:val>
                                        </p:tav>
                                      </p:tavLst>
                                    </p:anim>
                                    <p:anim calcmode="lin" valueType="num">
                                      <p:cBhvr>
                                        <p:cTn id="30" dur="1000" fill="hold"/>
                                        <p:tgtEl>
                                          <p:spTgt spid="73736"/>
                                        </p:tgtEl>
                                        <p:attrNameLst>
                                          <p:attrName>ppt_h</p:attrName>
                                        </p:attrNameLst>
                                      </p:cBhvr>
                                      <p:tavLst>
                                        <p:tav tm="0">
                                          <p:val>
                                            <p:fltVal val="0"/>
                                          </p:val>
                                        </p:tav>
                                        <p:tav tm="100000">
                                          <p:val>
                                            <p:strVal val="#ppt_h"/>
                                          </p:val>
                                        </p:tav>
                                      </p:tavLst>
                                    </p:anim>
                                    <p:animEffect transition="in" filter="fade">
                                      <p:cBhvr>
                                        <p:cTn id="31" dur="1000"/>
                                        <p:tgtEl>
                                          <p:spTgt spid="73736"/>
                                        </p:tgtEl>
                                      </p:cBhvr>
                                    </p:animEffect>
                                  </p:childTnLst>
                                  <p:subTnLst>
                                    <p:set>
                                      <p:cBhvr override="childStyle">
                                        <p:cTn dur="1" fill="hold" display="0" masterRel="nextClick" afterEffect="1"/>
                                        <p:tgtEl>
                                          <p:spTgt spid="73736"/>
                                        </p:tgtEl>
                                        <p:attrNameLst>
                                          <p:attrName>style.visibility</p:attrName>
                                        </p:attrNameLst>
                                      </p:cBhvr>
                                      <p:to>
                                        <p:strVal val="hidden"/>
                                      </p:to>
                                    </p:set>
                                  </p:sub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iterate type="wd">
                                    <p:tmPct val="10000"/>
                                  </p:iterate>
                                  <p:childTnLst>
                                    <p:set>
                                      <p:cBhvr>
                                        <p:cTn id="35" dur="1" fill="hold">
                                          <p:stCondLst>
                                            <p:cond delay="0"/>
                                          </p:stCondLst>
                                        </p:cTn>
                                        <p:tgtEl>
                                          <p:spTgt spid="73733">
                                            <p:txEl>
                                              <p:pRg st="3" end="3"/>
                                            </p:txEl>
                                          </p:spTgt>
                                        </p:tgtEl>
                                        <p:attrNameLst>
                                          <p:attrName>style.visibility</p:attrName>
                                        </p:attrNameLst>
                                      </p:cBhvr>
                                      <p:to>
                                        <p:strVal val="visible"/>
                                      </p:to>
                                    </p:set>
                                    <p:animEffect transition="in" filter="blinds(horizontal)">
                                      <p:cBhvr>
                                        <p:cTn id="36" dur="500"/>
                                        <p:tgtEl>
                                          <p:spTgt spid="73733">
                                            <p:txEl>
                                              <p:pRg st="3" end="3"/>
                                            </p:txEl>
                                          </p:spTgt>
                                        </p:tgtEl>
                                      </p:cBhvr>
                                    </p:animEffect>
                                  </p:childTnLst>
                                </p:cTn>
                              </p:par>
                              <p:par>
                                <p:cTn id="37" presetID="55"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1000" fill="hold"/>
                                        <p:tgtEl>
                                          <p:spTgt spid="2"/>
                                        </p:tgtEl>
                                        <p:attrNameLst>
                                          <p:attrName>ppt_w</p:attrName>
                                        </p:attrNameLst>
                                      </p:cBhvr>
                                      <p:tavLst>
                                        <p:tav tm="0">
                                          <p:val>
                                            <p:strVal val="#ppt_w*0.70"/>
                                          </p:val>
                                        </p:tav>
                                        <p:tav tm="100000">
                                          <p:val>
                                            <p:strVal val="#ppt_w"/>
                                          </p:val>
                                        </p:tav>
                                      </p:tavLst>
                                    </p:anim>
                                    <p:anim calcmode="lin" valueType="num">
                                      <p:cBhvr>
                                        <p:cTn id="40" dur="1000" fill="hold"/>
                                        <p:tgtEl>
                                          <p:spTgt spid="2"/>
                                        </p:tgtEl>
                                        <p:attrNameLst>
                                          <p:attrName>ppt_h</p:attrName>
                                        </p:attrNameLst>
                                      </p:cBhvr>
                                      <p:tavLst>
                                        <p:tav tm="0">
                                          <p:val>
                                            <p:strVal val="#ppt_h"/>
                                          </p:val>
                                        </p:tav>
                                        <p:tav tm="100000">
                                          <p:val>
                                            <p:strVal val="#ppt_h"/>
                                          </p:val>
                                        </p:tav>
                                      </p:tavLst>
                                    </p:anim>
                                    <p:animEffect transition="in" filter="fade">
                                      <p:cBhvr>
                                        <p:cTn id="41" dur="1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iterate type="wd">
                                    <p:tmPct val="10000"/>
                                  </p:iterate>
                                  <p:childTnLst>
                                    <p:set>
                                      <p:cBhvr>
                                        <p:cTn id="45" dur="1" fill="hold">
                                          <p:stCondLst>
                                            <p:cond delay="0"/>
                                          </p:stCondLst>
                                        </p:cTn>
                                        <p:tgtEl>
                                          <p:spTgt spid="73733">
                                            <p:txEl>
                                              <p:pRg st="4" end="4"/>
                                            </p:txEl>
                                          </p:spTgt>
                                        </p:tgtEl>
                                        <p:attrNameLst>
                                          <p:attrName>style.visibility</p:attrName>
                                        </p:attrNameLst>
                                      </p:cBhvr>
                                      <p:to>
                                        <p:strVal val="visible"/>
                                      </p:to>
                                    </p:set>
                                    <p:animEffect transition="in" filter="blinds(horizontal)">
                                      <p:cBhvr>
                                        <p:cTn id="46" dur="500"/>
                                        <p:tgtEl>
                                          <p:spTgt spid="73733">
                                            <p:txEl>
                                              <p:pRg st="4" end="4"/>
                                            </p:txEl>
                                          </p:spTgt>
                                        </p:tgtEl>
                                      </p:cBhvr>
                                    </p:animEffect>
                                  </p:childTnLst>
                                </p:cTn>
                              </p:par>
                              <p:par>
                                <p:cTn id="47" presetID="17" presetClass="entr" presetSubtype="1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1000" fill="hold"/>
                                        <p:tgtEl>
                                          <p:spTgt spid="3"/>
                                        </p:tgtEl>
                                        <p:attrNameLst>
                                          <p:attrName>ppt_w</p:attrName>
                                        </p:attrNameLst>
                                      </p:cBhvr>
                                      <p:tavLst>
                                        <p:tav tm="0">
                                          <p:val>
                                            <p:fltVal val="0"/>
                                          </p:val>
                                        </p:tav>
                                        <p:tav tm="100000">
                                          <p:val>
                                            <p:strVal val="#ppt_w"/>
                                          </p:val>
                                        </p:tav>
                                      </p:tavLst>
                                    </p:anim>
                                    <p:anim calcmode="lin" valueType="num">
                                      <p:cBhvr>
                                        <p:cTn id="50"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01C88FD-8B5D-6443-9625-704A63BA50A6}" type="slidenum">
              <a:rPr lang="en-US" sz="1400">
                <a:latin typeface="Arial" charset="0"/>
                <a:cs typeface="Arial" charset="0"/>
              </a:rPr>
              <a:pPr eaLnBrk="1" hangingPunct="1"/>
              <a:t>17</a:t>
            </a:fld>
            <a:endParaRPr lang="en-US" sz="1400">
              <a:latin typeface="Arial" charset="0"/>
              <a:cs typeface="Arial" charset="0"/>
            </a:endParaRPr>
          </a:p>
        </p:txBody>
      </p:sp>
      <p:sp>
        <p:nvSpPr>
          <p:cNvPr id="44035" name="Rectangle 2"/>
          <p:cNvSpPr>
            <a:spLocks noGrp="1" noChangeArrowheads="1"/>
          </p:cNvSpPr>
          <p:nvPr>
            <p:ph type="title"/>
          </p:nvPr>
        </p:nvSpPr>
        <p:spPr/>
        <p:txBody>
          <a:bodyPr/>
          <a:lstStyle/>
          <a:p>
            <a:pPr eaLnBrk="1" hangingPunct="1"/>
            <a:endParaRPr lang="en-US">
              <a:latin typeface="Arial" charset="0"/>
              <a:cs typeface="Arial" charset="0"/>
            </a:endParaRPr>
          </a:p>
        </p:txBody>
      </p:sp>
      <p:pic>
        <p:nvPicPr>
          <p:cNvPr id="44036" name="Picture 3" descr="blue_sails_d016_text"/>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74756" name="Rectangle 4"/>
          <p:cNvSpPr>
            <a:spLocks noChangeArrowheads="1"/>
          </p:cNvSpPr>
          <p:nvPr/>
        </p:nvSpPr>
        <p:spPr bwMode="auto">
          <a:xfrm>
            <a:off x="152400" y="211138"/>
            <a:ext cx="8686800" cy="6778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3800" b="1">
                <a:solidFill>
                  <a:srgbClr val="000000"/>
                </a:solidFill>
                <a:latin typeface="Comic Sans MS" charset="0"/>
                <a:cs typeface="Times New Roman" charset="0"/>
              </a:rPr>
              <a:t>Итгэгч биш хүмүүстэй харилцахдаа</a:t>
            </a:r>
            <a:endParaRPr lang="en-GB" sz="3800">
              <a:solidFill>
                <a:srgbClr val="000000"/>
              </a:solidFill>
              <a:latin typeface="Comic Sans MS" charset="0"/>
              <a:cs typeface="Arial" charset="0"/>
            </a:endParaRPr>
          </a:p>
        </p:txBody>
      </p:sp>
      <p:sp>
        <p:nvSpPr>
          <p:cNvPr id="74757" name="Rectangle 5"/>
          <p:cNvSpPr>
            <a:spLocks noChangeArrowheads="1"/>
          </p:cNvSpPr>
          <p:nvPr/>
        </p:nvSpPr>
        <p:spPr bwMode="auto">
          <a:xfrm>
            <a:off x="4343400" y="6096000"/>
            <a:ext cx="4413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200" b="1">
                <a:latin typeface="Arial" charset="0"/>
                <a:cs typeface="Arial" charset="0"/>
              </a:rPr>
              <a:t>2 Коринт 6:14-18</a:t>
            </a:r>
            <a:endParaRPr lang="en-US" sz="3200" b="1">
              <a:latin typeface="Arial" charset="0"/>
              <a:cs typeface="Arial" charset="0"/>
            </a:endParaRPr>
          </a:p>
        </p:txBody>
      </p:sp>
      <p:pic>
        <p:nvPicPr>
          <p:cNvPr id="74758" name="Picture 6" descr="PMDFO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63638"/>
            <a:ext cx="4648200"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7" descr="alpha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667000"/>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74756"/>
                                        </p:tgtEl>
                                        <p:attrNameLst>
                                          <p:attrName>style.visibility</p:attrName>
                                        </p:attrNameLst>
                                      </p:cBhvr>
                                      <p:to>
                                        <p:strVal val="visible"/>
                                      </p:to>
                                    </p:set>
                                    <p:animEffect transition="in" filter="fade">
                                      <p:cBhvr>
                                        <p:cTn id="7" dur="500"/>
                                        <p:tgtEl>
                                          <p:spTgt spid="74756"/>
                                        </p:tgtEl>
                                      </p:cBhvr>
                                    </p:animEffect>
                                    <p:anim calcmode="lin" valueType="num">
                                      <p:cBhvr>
                                        <p:cTn id="8" dur="500" fill="hold"/>
                                        <p:tgtEl>
                                          <p:spTgt spid="74756"/>
                                        </p:tgtEl>
                                        <p:attrNameLst>
                                          <p:attrName>ppt_w</p:attrName>
                                        </p:attrNameLst>
                                      </p:cBhvr>
                                      <p:tavLst>
                                        <p:tav tm="0" fmla="#ppt_w*sin(2.5*pi*$)">
                                          <p:val>
                                            <p:fltVal val="0"/>
                                          </p:val>
                                        </p:tav>
                                        <p:tav tm="100000">
                                          <p:val>
                                            <p:fltVal val="1"/>
                                          </p:val>
                                        </p:tav>
                                      </p:tavLst>
                                    </p:anim>
                                    <p:anim calcmode="lin" valueType="num">
                                      <p:cBhvr>
                                        <p:cTn id="9" dur="500" fill="hold"/>
                                        <p:tgtEl>
                                          <p:spTgt spid="74756"/>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900"/>
                            </p:stCondLst>
                            <p:childTnLst>
                              <p:par>
                                <p:cTn id="11" presetID="20" presetClass="entr" presetSubtype="0" fill="hold" nodeType="afterEffect">
                                  <p:stCondLst>
                                    <p:cond delay="0"/>
                                  </p:stCondLst>
                                  <p:childTnLst>
                                    <p:set>
                                      <p:cBhvr>
                                        <p:cTn id="12" dur="1" fill="hold">
                                          <p:stCondLst>
                                            <p:cond delay="0"/>
                                          </p:stCondLst>
                                        </p:cTn>
                                        <p:tgtEl>
                                          <p:spTgt spid="74758"/>
                                        </p:tgtEl>
                                        <p:attrNameLst>
                                          <p:attrName>style.visibility</p:attrName>
                                        </p:attrNameLst>
                                      </p:cBhvr>
                                      <p:to>
                                        <p:strVal val="visible"/>
                                      </p:to>
                                    </p:set>
                                    <p:animEffect transition="in" filter="wedge">
                                      <p:cBhvr>
                                        <p:cTn id="13" dur="1000"/>
                                        <p:tgtEl>
                                          <p:spTgt spid="74758"/>
                                        </p:tgtEl>
                                      </p:cBhvr>
                                    </p:animEffect>
                                  </p:childTnLst>
                                </p:cTn>
                              </p:par>
                            </p:childTnLst>
                          </p:cTn>
                        </p:par>
                        <p:par>
                          <p:cTn id="14" fill="hold" nodeType="afterGroup">
                            <p:stCondLst>
                              <p:cond delay="2900"/>
                            </p:stCondLst>
                            <p:childTnLst>
                              <p:par>
                                <p:cTn id="15" presetID="10" presetClass="entr" presetSubtype="0" fill="hold" nodeType="afterEffect">
                                  <p:stCondLst>
                                    <p:cond delay="0"/>
                                  </p:stCondLst>
                                  <p:childTnLst>
                                    <p:set>
                                      <p:cBhvr>
                                        <p:cTn id="16" dur="1" fill="hold">
                                          <p:stCondLst>
                                            <p:cond delay="0"/>
                                          </p:stCondLst>
                                        </p:cTn>
                                        <p:tgtEl>
                                          <p:spTgt spid="74759"/>
                                        </p:tgtEl>
                                        <p:attrNameLst>
                                          <p:attrName>style.visibility</p:attrName>
                                        </p:attrNameLst>
                                      </p:cBhvr>
                                      <p:to>
                                        <p:strVal val="visible"/>
                                      </p:to>
                                    </p:set>
                                    <p:animEffect transition="in" filter="fade">
                                      <p:cBhvr>
                                        <p:cTn id="17" dur="2000"/>
                                        <p:tgtEl>
                                          <p:spTgt spid="74759"/>
                                        </p:tgtEl>
                                      </p:cBhvr>
                                    </p:animEffect>
                                  </p:childTnLst>
                                </p:cTn>
                              </p:par>
                            </p:childTnLst>
                          </p:cTn>
                        </p:par>
                        <p:par>
                          <p:cTn id="18" fill="hold" nodeType="afterGroup">
                            <p:stCondLst>
                              <p:cond delay="4900"/>
                            </p:stCondLst>
                            <p:childTnLst>
                              <p:par>
                                <p:cTn id="19" presetID="40" presetClass="entr" presetSubtype="0" fill="hold" grpId="0" nodeType="afterEffect">
                                  <p:stCondLst>
                                    <p:cond delay="0"/>
                                  </p:stCondLst>
                                  <p:iterate type="lt">
                                    <p:tmPct val="10000"/>
                                  </p:iterate>
                                  <p:childTnLst>
                                    <p:set>
                                      <p:cBhvr>
                                        <p:cTn id="20" dur="1" fill="hold">
                                          <p:stCondLst>
                                            <p:cond delay="0"/>
                                          </p:stCondLst>
                                        </p:cTn>
                                        <p:tgtEl>
                                          <p:spTgt spid="74757"/>
                                        </p:tgtEl>
                                        <p:attrNameLst>
                                          <p:attrName>style.visibility</p:attrName>
                                        </p:attrNameLst>
                                      </p:cBhvr>
                                      <p:to>
                                        <p:strVal val="visible"/>
                                      </p:to>
                                    </p:set>
                                    <p:animEffect transition="in" filter="fade">
                                      <p:cBhvr>
                                        <p:cTn id="21" dur="1000"/>
                                        <p:tgtEl>
                                          <p:spTgt spid="74757"/>
                                        </p:tgtEl>
                                      </p:cBhvr>
                                    </p:animEffect>
                                    <p:anim calcmode="lin" valueType="num">
                                      <p:cBhvr>
                                        <p:cTn id="22" dur="1000" fill="hold"/>
                                        <p:tgtEl>
                                          <p:spTgt spid="74757"/>
                                        </p:tgtEl>
                                        <p:attrNameLst>
                                          <p:attrName>ppt_x</p:attrName>
                                        </p:attrNameLst>
                                      </p:cBhvr>
                                      <p:tavLst>
                                        <p:tav tm="0">
                                          <p:val>
                                            <p:strVal val="#ppt_x-.1"/>
                                          </p:val>
                                        </p:tav>
                                        <p:tav tm="100000">
                                          <p:val>
                                            <p:strVal val="#ppt_x"/>
                                          </p:val>
                                        </p:tav>
                                      </p:tavLst>
                                    </p:anim>
                                    <p:anim calcmode="lin" valueType="num">
                                      <p:cBhvr>
                                        <p:cTn id="23" dur="1000" fill="hold"/>
                                        <p:tgtEl>
                                          <p:spTgt spid="747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12B1F3-BF7A-B648-8AC1-E4DC183F54A1}" type="slidenum">
              <a:rPr lang="en-US" sz="1400">
                <a:latin typeface="Arial" charset="0"/>
                <a:cs typeface="Arial" charset="0"/>
              </a:rPr>
              <a:pPr eaLnBrk="1" hangingPunct="1"/>
              <a:t>18</a:t>
            </a:fld>
            <a:endParaRPr lang="en-US" sz="1400">
              <a:latin typeface="Arial" charset="0"/>
              <a:cs typeface="Arial" charset="0"/>
            </a:endParaRPr>
          </a:p>
        </p:txBody>
      </p:sp>
      <p:pic>
        <p:nvPicPr>
          <p:cNvPr id="45059" name="Picture 2" descr="purple_orbs_a01_base"/>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45060" name="Rectangle 3"/>
          <p:cNvSpPr>
            <a:spLocks noGrp="1" noChangeArrowheads="1"/>
          </p:cNvSpPr>
          <p:nvPr>
            <p:ph type="title"/>
          </p:nvPr>
        </p:nvSpPr>
        <p:spPr>
          <a:xfrm>
            <a:off x="381000" y="1371600"/>
            <a:ext cx="8686800" cy="533400"/>
          </a:xfrm>
        </p:spPr>
        <p:txBody>
          <a:bodyPr/>
          <a:lstStyle/>
          <a:p>
            <a:pPr algn="l" eaLnBrk="1" hangingPunct="1"/>
            <a:r>
              <a:rPr lang="en-GB" sz="3200" b="1">
                <a:solidFill>
                  <a:schemeClr val="bg1"/>
                </a:solidFill>
                <a:latin typeface="Arial" charset="0"/>
                <a:cs typeface="Times New Roman" charset="0"/>
              </a:rPr>
              <a:t>Итгэгч болон итгэгч биш хүмүүсийн ялгаа</a:t>
            </a:r>
            <a:endParaRPr lang="en-US" sz="3200" b="1">
              <a:solidFill>
                <a:schemeClr val="bg1"/>
              </a:solidFill>
              <a:latin typeface="Arial" charset="0"/>
              <a:cs typeface="Times New Roman" charset="0"/>
            </a:endParaRPr>
          </a:p>
        </p:txBody>
      </p:sp>
      <p:sp>
        <p:nvSpPr>
          <p:cNvPr id="45061" name="Rectangle 4"/>
          <p:cNvSpPr>
            <a:spLocks noChangeArrowheads="1"/>
          </p:cNvSpPr>
          <p:nvPr/>
        </p:nvSpPr>
        <p:spPr bwMode="auto">
          <a:xfrm>
            <a:off x="152400" y="114300"/>
            <a:ext cx="8686800" cy="871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4400" b="1">
                <a:solidFill>
                  <a:srgbClr val="FF0000"/>
                </a:solidFill>
                <a:latin typeface="Comic Sans MS" charset="0"/>
                <a:cs typeface="Times New Roman" charset="0"/>
              </a:rPr>
              <a:t>Association with non-believers</a:t>
            </a:r>
            <a:r>
              <a:rPr lang="en-GB" sz="3600" b="1">
                <a:solidFill>
                  <a:srgbClr val="FF0000"/>
                </a:solidFill>
                <a:latin typeface="Comic Sans MS" charset="0"/>
                <a:cs typeface="Times New Roman" charset="0"/>
              </a:rPr>
              <a:t> </a:t>
            </a:r>
            <a:endParaRPr lang="en-GB" sz="3600">
              <a:solidFill>
                <a:srgbClr val="FF0000"/>
              </a:solidFill>
              <a:latin typeface="Comic Sans MS" charset="0"/>
              <a:cs typeface="Arial" charset="0"/>
            </a:endParaRPr>
          </a:p>
        </p:txBody>
      </p:sp>
      <p:grpSp>
        <p:nvGrpSpPr>
          <p:cNvPr id="2" name="Group 5"/>
          <p:cNvGrpSpPr>
            <a:grpSpLocks/>
          </p:cNvGrpSpPr>
          <p:nvPr/>
        </p:nvGrpSpPr>
        <p:grpSpPr bwMode="auto">
          <a:xfrm>
            <a:off x="4953000" y="2209800"/>
            <a:ext cx="3381375" cy="4140200"/>
            <a:chOff x="3456" y="1440"/>
            <a:chExt cx="2130" cy="2608"/>
          </a:xfrm>
        </p:grpSpPr>
        <p:pic>
          <p:nvPicPr>
            <p:cNvPr id="45067" name="Picture 6" descr="PMDMY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 y="2496"/>
              <a:ext cx="1026" cy="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7" descr="PMDCR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 y="1584"/>
              <a:ext cx="828" cy="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Picture 8" descr="PMDMP0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6" y="1440"/>
              <a:ext cx="1185" cy="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9"/>
          <p:cNvGrpSpPr>
            <a:grpSpLocks/>
          </p:cNvGrpSpPr>
          <p:nvPr/>
        </p:nvGrpSpPr>
        <p:grpSpPr bwMode="auto">
          <a:xfrm>
            <a:off x="304800" y="2209800"/>
            <a:ext cx="3870325" cy="4114800"/>
            <a:chOff x="192" y="1392"/>
            <a:chExt cx="2438" cy="2592"/>
          </a:xfrm>
        </p:grpSpPr>
        <p:pic>
          <p:nvPicPr>
            <p:cNvPr id="45065" name="Picture 10" descr="PMDWY0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0" y="1632"/>
              <a:ext cx="950"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1" descr="PMDMO0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1392"/>
              <a:ext cx="1776"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4"/>
          <p:cNvSpPr>
            <a:spLocks noChangeArrowheads="1"/>
          </p:cNvSpPr>
          <p:nvPr/>
        </p:nvSpPr>
        <p:spPr bwMode="auto">
          <a:xfrm>
            <a:off x="152400" y="211138"/>
            <a:ext cx="8686800" cy="6778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3800" b="1">
                <a:solidFill>
                  <a:srgbClr val="000000"/>
                </a:solidFill>
                <a:latin typeface="Comic Sans MS" charset="0"/>
                <a:cs typeface="Times New Roman" charset="0"/>
              </a:rPr>
              <a:t>Итгэгч биш хүмүүстэй харилцахдаа</a:t>
            </a:r>
            <a:endParaRPr lang="en-GB" sz="3800">
              <a:solidFill>
                <a:srgbClr val="000000"/>
              </a:solidFill>
              <a:latin typeface="Comic Sans MS"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nodeType="afterGroup">
                            <p:stCondLst>
                              <p:cond delay="3000"/>
                            </p:stCondLst>
                            <p:childTnLst>
                              <p:par>
                                <p:cTn id="13" presetID="45" presetClass="entr" presetSubtype="0" fill="hold" grpId="0" nodeType="after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ppt_w</p:attrName>
                                        </p:attrNameLst>
                                      </p:cBhvr>
                                      <p:tavLst>
                                        <p:tav tm="0" fmla="#ppt_w*sin(2.5*pi*$)">
                                          <p:val>
                                            <p:fltVal val="0"/>
                                          </p:val>
                                        </p:tav>
                                        <p:tav tm="100000">
                                          <p:val>
                                            <p:fltVal val="1"/>
                                          </p:val>
                                        </p:tav>
                                      </p:tavLst>
                                    </p:anim>
                                    <p:anim calcmode="lin" valueType="num">
                                      <p:cBhvr>
                                        <p:cTn id="17"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E775A0E-6AF7-C24F-830C-F4323C8BDE3F}" type="slidenum">
              <a:rPr lang="en-US" sz="1400">
                <a:latin typeface="Arial" charset="0"/>
                <a:cs typeface="Arial" charset="0"/>
              </a:rPr>
              <a:pPr eaLnBrk="1" hangingPunct="1"/>
              <a:t>19</a:t>
            </a:fld>
            <a:endParaRPr lang="en-US" sz="1400">
              <a:latin typeface="Arial" charset="0"/>
              <a:cs typeface="Arial" charset="0"/>
            </a:endParaRPr>
          </a:p>
        </p:txBody>
      </p:sp>
      <p:sp>
        <p:nvSpPr>
          <p:cNvPr id="46083" name="Rectangle 2"/>
          <p:cNvSpPr>
            <a:spLocks noGrp="1" noChangeArrowheads="1"/>
          </p:cNvSpPr>
          <p:nvPr>
            <p:ph type="title"/>
          </p:nvPr>
        </p:nvSpPr>
        <p:spPr/>
        <p:txBody>
          <a:bodyPr/>
          <a:lstStyle/>
          <a:p>
            <a:pPr eaLnBrk="1" hangingPunct="1"/>
            <a:endParaRPr lang="en-US">
              <a:latin typeface="Arial" charset="0"/>
              <a:cs typeface="Arial" charset="0"/>
            </a:endParaRPr>
          </a:p>
        </p:txBody>
      </p:sp>
      <p:pic>
        <p:nvPicPr>
          <p:cNvPr id="46084" name="Picture 3" descr="blue_swirl_d017_text"/>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70700"/>
          </a:xfrm>
        </p:spPr>
      </p:pic>
      <p:sp>
        <p:nvSpPr>
          <p:cNvPr id="46085" name="Rectangle 4"/>
          <p:cNvSpPr>
            <a:spLocks noChangeArrowheads="1"/>
          </p:cNvSpPr>
          <p:nvPr/>
        </p:nvSpPr>
        <p:spPr bwMode="auto">
          <a:xfrm>
            <a:off x="152400" y="114300"/>
            <a:ext cx="8686800" cy="871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4400" b="1">
                <a:solidFill>
                  <a:srgbClr val="FF0000"/>
                </a:solidFill>
                <a:latin typeface="Comic Sans MS" charset="0"/>
                <a:cs typeface="Times New Roman" charset="0"/>
              </a:rPr>
              <a:t>Association with non-believers</a:t>
            </a:r>
            <a:r>
              <a:rPr lang="en-GB" sz="3600" b="1">
                <a:solidFill>
                  <a:srgbClr val="FF0000"/>
                </a:solidFill>
                <a:latin typeface="Comic Sans MS" charset="0"/>
                <a:cs typeface="Times New Roman" charset="0"/>
              </a:rPr>
              <a:t> </a:t>
            </a:r>
            <a:endParaRPr lang="en-GB" sz="3600">
              <a:solidFill>
                <a:srgbClr val="FF0000"/>
              </a:solidFill>
              <a:latin typeface="Comic Sans MS" charset="0"/>
              <a:cs typeface="Arial" charset="0"/>
            </a:endParaRPr>
          </a:p>
        </p:txBody>
      </p:sp>
      <p:sp>
        <p:nvSpPr>
          <p:cNvPr id="76805" name="WordArt 5"/>
          <p:cNvSpPr>
            <a:spLocks noChangeArrowheads="1" noChangeShapeType="1" noTextEdit="1"/>
          </p:cNvSpPr>
          <p:nvPr/>
        </p:nvSpPr>
        <p:spPr bwMode="auto">
          <a:xfrm>
            <a:off x="838200" y="1066800"/>
            <a:ext cx="6324600" cy="2743200"/>
          </a:xfrm>
          <a:prstGeom prst="rect">
            <a:avLst/>
          </a:prstGeom>
        </p:spPr>
        <p:txBody>
          <a:bodyPr wrap="none" fromWordArt="1">
            <a:prstTxWarp prst="textSlantUp">
              <a:avLst>
                <a:gd name="adj" fmla="val 32056"/>
              </a:avLst>
            </a:prstTxWarp>
          </a:bodyPr>
          <a:lstStyle/>
          <a:p>
            <a:pPr algn="ctr"/>
            <a:r>
              <a:rPr lang="ru-RU" sz="3600" b="1" kern="1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9999"/>
                    </a:srgbClr>
                  </a:outerShdw>
                </a:effectLst>
                <a:latin typeface="Arial"/>
                <a:ea typeface="Arial"/>
                <a:cs typeface="Arial"/>
              </a:rPr>
              <a:t>Паулын заавар зөвлөгөө</a:t>
            </a:r>
            <a:endParaRPr lang="en-US" sz="3600" b="1" kern="1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9999"/>
                  </a:srgbClr>
                </a:outerShdw>
              </a:effectLst>
              <a:latin typeface="Arial"/>
              <a:ea typeface="Arial"/>
              <a:cs typeface="Arial"/>
            </a:endParaRPr>
          </a:p>
        </p:txBody>
      </p:sp>
      <p:pic>
        <p:nvPicPr>
          <p:cNvPr id="76806" name="Picture 6" descr="NPLSO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505200"/>
            <a:ext cx="40386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152400" y="211138"/>
            <a:ext cx="8686800" cy="6778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3800" b="1">
                <a:solidFill>
                  <a:srgbClr val="000000"/>
                </a:solidFill>
                <a:latin typeface="Comic Sans MS" charset="0"/>
                <a:cs typeface="Times New Roman" charset="0"/>
              </a:rPr>
              <a:t>Итгэгч биш хүмүүстэй харилцахдаа</a:t>
            </a:r>
            <a:endParaRPr lang="en-GB" sz="3800">
              <a:solidFill>
                <a:srgbClr val="000000"/>
              </a:solidFill>
              <a:latin typeface="Comic Sans MS"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p:cTn id="7" dur="1000" fill="hold"/>
                                        <p:tgtEl>
                                          <p:spTgt spid="76805"/>
                                        </p:tgtEl>
                                        <p:attrNameLst>
                                          <p:attrName>ppt_x</p:attrName>
                                        </p:attrNameLst>
                                      </p:cBhvr>
                                      <p:tavLst>
                                        <p:tav tm="0">
                                          <p:val>
                                            <p:strVal val="#ppt_x-.2"/>
                                          </p:val>
                                        </p:tav>
                                        <p:tav tm="100000">
                                          <p:val>
                                            <p:strVal val="#ppt_x"/>
                                          </p:val>
                                        </p:tav>
                                      </p:tavLst>
                                    </p:anim>
                                    <p:anim calcmode="lin" valueType="num">
                                      <p:cBhvr>
                                        <p:cTn id="8" dur="1000" fill="hold"/>
                                        <p:tgtEl>
                                          <p:spTgt spid="76805"/>
                                        </p:tgtEl>
                                        <p:attrNameLst>
                                          <p:attrName>ppt_y</p:attrName>
                                        </p:attrNameLst>
                                      </p:cBhvr>
                                      <p:tavLst>
                                        <p:tav tm="0">
                                          <p:val>
                                            <p:strVal val="#ppt_y"/>
                                          </p:val>
                                        </p:tav>
                                        <p:tav tm="100000">
                                          <p:val>
                                            <p:strVal val="#ppt_y"/>
                                          </p:val>
                                        </p:tav>
                                      </p:tavLst>
                                    </p:anim>
                                    <p:animEffect transition="in" filter="wipe(right)" prLst="gradientSize: 0.1">
                                      <p:cBhvr>
                                        <p:cTn id="9" dur="1000"/>
                                        <p:tgtEl>
                                          <p:spTgt spid="76805"/>
                                        </p:tgtEl>
                                      </p:cBhvr>
                                    </p:animEffect>
                                  </p:childTnLst>
                                </p:cTn>
                              </p:par>
                            </p:childTnLst>
                          </p:cTn>
                        </p:par>
                        <p:par>
                          <p:cTn id="10" fill="hold" nodeType="afterGroup">
                            <p:stCondLst>
                              <p:cond delay="1000"/>
                            </p:stCondLst>
                            <p:childTnLst>
                              <p:par>
                                <p:cTn id="11" presetID="52" presetClass="entr" presetSubtype="0" fill="hold" nodeType="afterEffect">
                                  <p:stCondLst>
                                    <p:cond delay="0"/>
                                  </p:stCondLst>
                                  <p:childTnLst>
                                    <p:set>
                                      <p:cBhvr>
                                        <p:cTn id="12" dur="1" fill="hold">
                                          <p:stCondLst>
                                            <p:cond delay="0"/>
                                          </p:stCondLst>
                                        </p:cTn>
                                        <p:tgtEl>
                                          <p:spTgt spid="76806"/>
                                        </p:tgtEl>
                                        <p:attrNameLst>
                                          <p:attrName>style.visibility</p:attrName>
                                        </p:attrNameLst>
                                      </p:cBhvr>
                                      <p:to>
                                        <p:strVal val="visible"/>
                                      </p:to>
                                    </p:set>
                                    <p:animScale>
                                      <p:cBhvr>
                                        <p:cTn id="13" dur="1000" decel="50000" fill="hold">
                                          <p:stCondLst>
                                            <p:cond delay="0"/>
                                          </p:stCondLst>
                                        </p:cTn>
                                        <p:tgtEl>
                                          <p:spTgt spid="768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76806"/>
                                        </p:tgtEl>
                                        <p:attrNameLst>
                                          <p:attrName>ppt_x</p:attrName>
                                          <p:attrName>ppt_y</p:attrName>
                                        </p:attrNameLst>
                                      </p:cBhvr>
                                    </p:animMotion>
                                    <p:animEffect transition="in" filter="fade">
                                      <p:cBhvr>
                                        <p:cTn id="15" dur="1000"/>
                                        <p:tgtEl>
                                          <p:spTgt spid="76806"/>
                                        </p:tgtEl>
                                      </p:cBhvr>
                                    </p:animEffect>
                                  </p:childTnLst>
                                </p:cTn>
                              </p:par>
                            </p:childTnLst>
                          </p:cTn>
                        </p:par>
                        <p:par>
                          <p:cTn id="16" fill="hold" nodeType="afterGroup">
                            <p:stCondLst>
                              <p:cond delay="2000"/>
                            </p:stCondLst>
                            <p:childTnLst>
                              <p:par>
                                <p:cTn id="17" presetID="45"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ppt_w</p:attrName>
                                        </p:attrNameLst>
                                      </p:cBhvr>
                                      <p:tavLst>
                                        <p:tav tm="0" fmla="#ppt_w*sin(2.5*pi*$)">
                                          <p:val>
                                            <p:fltVal val="0"/>
                                          </p:val>
                                        </p:tav>
                                        <p:tav tm="100000">
                                          <p:val>
                                            <p:fltVal val="1"/>
                                          </p:val>
                                        </p:tav>
                                      </p:tavLst>
                                    </p:anim>
                                    <p:anim calcmode="lin" valueType="num">
                                      <p:cBhvr>
                                        <p:cTn id="21"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7A2A466-4500-DD4B-994F-BB58E44773DE}" type="slidenum">
              <a:rPr lang="en-US" sz="1400">
                <a:latin typeface="Arial" charset="0"/>
                <a:cs typeface="Arial" charset="0"/>
              </a:rPr>
              <a:pPr eaLnBrk="1" hangingPunct="1"/>
              <a:t>2</a:t>
            </a:fld>
            <a:endParaRPr lang="en-US" sz="1400">
              <a:latin typeface="Arial" charset="0"/>
              <a:cs typeface="Arial" charset="0"/>
            </a:endParaRPr>
          </a:p>
        </p:txBody>
      </p:sp>
      <p:pic>
        <p:nvPicPr>
          <p:cNvPr id="32770" name="Picture 2" descr="beaches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Grp="1" noChangeArrowheads="1"/>
          </p:cNvSpPr>
          <p:nvPr>
            <p:ph type="ctrTitle"/>
          </p:nvPr>
        </p:nvSpPr>
        <p:spPr>
          <a:xfrm>
            <a:off x="762000" y="2438400"/>
            <a:ext cx="7772400" cy="1470025"/>
          </a:xfrm>
        </p:spPr>
        <p:txBody>
          <a:bodyPr/>
          <a:lstStyle/>
          <a:p>
            <a:pPr eaLnBrk="1" hangingPunct="1"/>
            <a:r>
              <a:rPr lang="en-US" sz="8000" b="1">
                <a:solidFill>
                  <a:srgbClr val="FFFF00"/>
                </a:solidFill>
                <a:latin typeface="Monotype Corsiva" charset="0"/>
                <a:cs typeface="Arial" charset="0"/>
              </a:rPr>
              <a:t>THE </a:t>
            </a:r>
            <a:br>
              <a:rPr lang="en-US" sz="8000" b="1">
                <a:solidFill>
                  <a:srgbClr val="FFFF00"/>
                </a:solidFill>
                <a:latin typeface="Monotype Corsiva" charset="0"/>
                <a:cs typeface="Arial" charset="0"/>
              </a:rPr>
            </a:br>
            <a:r>
              <a:rPr lang="en-US" sz="8000" b="1">
                <a:solidFill>
                  <a:srgbClr val="FFFF00"/>
                </a:solidFill>
                <a:latin typeface="Monotype Corsiva" charset="0"/>
                <a:cs typeface="Arial" charset="0"/>
              </a:rPr>
              <a:t>EPISTLES</a:t>
            </a:r>
          </a:p>
        </p:txBody>
      </p:sp>
      <p:pic>
        <p:nvPicPr>
          <p:cNvPr id="32772" name="Picture 4" descr="ISCBG0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41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MIDGI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Oval 6"/>
          <p:cNvSpPr>
            <a:spLocks noChangeArrowheads="1"/>
          </p:cNvSpPr>
          <p:nvPr/>
        </p:nvSpPr>
        <p:spPr bwMode="auto">
          <a:xfrm>
            <a:off x="3810000" y="5334000"/>
            <a:ext cx="304800" cy="990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a:solidFill>
                <a:srgbClr val="FF00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32772"/>
                                        </p:tgtEl>
                                        <p:attrNameLst>
                                          <p:attrName>style.visibility</p:attrName>
                                        </p:attrNameLst>
                                      </p:cBhvr>
                                      <p:to>
                                        <p:strVal val="visible"/>
                                      </p:to>
                                    </p:set>
                                    <p:animEffect transition="in" filter="blinds(horizontal)">
                                      <p:cBhvr>
                                        <p:cTn id="11" dur="500"/>
                                        <p:tgtEl>
                                          <p:spTgt spid="32772"/>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2771"/>
                                        </p:tgtEl>
                                        <p:attrNameLst>
                                          <p:attrName>style.visibility</p:attrName>
                                        </p:attrNameLst>
                                      </p:cBhvr>
                                      <p:to>
                                        <p:strVal val="visible"/>
                                      </p:to>
                                    </p:set>
                                    <p:animEffect transition="in" filter="fade">
                                      <p:cBhvr>
                                        <p:cTn id="15" dur="2000"/>
                                        <p:tgtEl>
                                          <p:spTgt spid="32771"/>
                                        </p:tgtEl>
                                      </p:cBhvr>
                                    </p:animEffect>
                                  </p:childTnLst>
                                  <p:subTnLst>
                                    <p:audio>
                                      <p:cMediaNode>
                                        <p:cTn display="0" masterRel="sameClick">
                                          <p:stCondLst>
                                            <p:cond evt="begin" delay="0">
                                              <p:tn val="13"/>
                                            </p:cond>
                                          </p:stCondLst>
                                          <p:endCondLst>
                                            <p:cond evt="onStopAudio" delay="0">
                                              <p:tgtEl>
                                                <p:sldTgt/>
                                              </p:tgtEl>
                                            </p:cond>
                                          </p:endCondLst>
                                        </p:cTn>
                                        <p:tgtEl>
                                          <p:sndTgt r:embed="rId2" name="explode.wav"/>
                                        </p:tgtEl>
                                      </p:cMediaNode>
                                    </p:audio>
                                  </p:subTnLst>
                                </p:cTn>
                              </p:par>
                            </p:childTnLst>
                          </p:cTn>
                        </p:par>
                        <p:par>
                          <p:cTn id="16" fill="hold" nodeType="afterGroup">
                            <p:stCondLst>
                              <p:cond delay="4500"/>
                            </p:stCondLst>
                            <p:childTnLst>
                              <p:par>
                                <p:cTn id="17" presetID="10" presetClass="entr" presetSubtype="0" fill="hold" nodeType="afterEffect">
                                  <p:stCondLst>
                                    <p:cond delay="0"/>
                                  </p:stCondLst>
                                  <p:childTnLst>
                                    <p:set>
                                      <p:cBhvr>
                                        <p:cTn id="18" dur="1" fill="hold">
                                          <p:stCondLst>
                                            <p:cond delay="0"/>
                                          </p:stCondLst>
                                        </p:cTn>
                                        <p:tgtEl>
                                          <p:spTgt spid="32773"/>
                                        </p:tgtEl>
                                        <p:attrNameLst>
                                          <p:attrName>style.visibility</p:attrName>
                                        </p:attrNameLst>
                                      </p:cBhvr>
                                      <p:to>
                                        <p:strVal val="visible"/>
                                      </p:to>
                                    </p:set>
                                    <p:animEffect transition="in" filter="fade">
                                      <p:cBhvr>
                                        <p:cTn id="19" dur="2000"/>
                                        <p:tgtEl>
                                          <p:spTgt spid="32773"/>
                                        </p:tgtEl>
                                      </p:cBhvr>
                                    </p:animEffect>
                                  </p:childTnLst>
                                </p:cTn>
                              </p:par>
                            </p:childTnLst>
                          </p:cTn>
                        </p:par>
                        <p:par>
                          <p:cTn id="20" fill="hold" nodeType="afterGroup">
                            <p:stCondLst>
                              <p:cond delay="6500"/>
                            </p:stCondLst>
                            <p:childTnLst>
                              <p:par>
                                <p:cTn id="21" presetID="10" presetClass="entr" presetSubtype="0" fill="hold" grpId="0" nodeType="afterEffect">
                                  <p:stCondLst>
                                    <p:cond delay="0"/>
                                  </p:stCondLst>
                                  <p:childTnLst>
                                    <p:set>
                                      <p:cBhvr>
                                        <p:cTn id="22" dur="1" fill="hold">
                                          <p:stCondLst>
                                            <p:cond delay="0"/>
                                          </p:stCondLst>
                                        </p:cTn>
                                        <p:tgtEl>
                                          <p:spTgt spid="32774"/>
                                        </p:tgtEl>
                                        <p:attrNameLst>
                                          <p:attrName>style.visibility</p:attrName>
                                        </p:attrNameLst>
                                      </p:cBhvr>
                                      <p:to>
                                        <p:strVal val="visible"/>
                                      </p:to>
                                    </p:set>
                                    <p:animEffect transition="in" filter="fade">
                                      <p:cBhvr>
                                        <p:cTn id="23" dur="2000"/>
                                        <p:tgtEl>
                                          <p:spTgt spid="32774"/>
                                        </p:tgtEl>
                                      </p:cBhvr>
                                    </p:animEffect>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B6D50FB-F2D9-2F44-A53F-C1674ACF930F}" type="slidenum">
              <a:rPr lang="en-US" sz="1400">
                <a:latin typeface="Arial" charset="0"/>
                <a:cs typeface="Arial" charset="0"/>
              </a:rPr>
              <a:pPr eaLnBrk="1" hangingPunct="1"/>
              <a:t>20</a:t>
            </a:fld>
            <a:endParaRPr lang="en-US" sz="1400">
              <a:latin typeface="Arial" charset="0"/>
              <a:cs typeface="Arial" charset="0"/>
            </a:endParaRPr>
          </a:p>
        </p:txBody>
      </p:sp>
      <p:sp>
        <p:nvSpPr>
          <p:cNvPr id="47107" name="Rectangle 2"/>
          <p:cNvSpPr>
            <a:spLocks noGrp="1" noChangeArrowheads="1"/>
          </p:cNvSpPr>
          <p:nvPr>
            <p:ph type="title"/>
          </p:nvPr>
        </p:nvSpPr>
        <p:spPr/>
        <p:txBody>
          <a:bodyPr/>
          <a:lstStyle/>
          <a:p>
            <a:pPr eaLnBrk="1" hangingPunct="1"/>
            <a:endParaRPr lang="en-US">
              <a:latin typeface="Arial" charset="0"/>
              <a:cs typeface="Arial" charset="0"/>
            </a:endParaRPr>
          </a:p>
        </p:txBody>
      </p:sp>
      <p:pic>
        <p:nvPicPr>
          <p:cNvPr id="77827" name="Picture 3" descr="Picture9"/>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77828" name="WordArt 4"/>
          <p:cNvSpPr>
            <a:spLocks noChangeArrowheads="1" noChangeShapeType="1" noTextEdit="1"/>
          </p:cNvSpPr>
          <p:nvPr/>
        </p:nvSpPr>
        <p:spPr bwMode="auto">
          <a:xfrm>
            <a:off x="2438400" y="533400"/>
            <a:ext cx="4572000" cy="1219200"/>
          </a:xfrm>
          <a:prstGeom prst="rect">
            <a:avLst/>
          </a:prstGeom>
        </p:spPr>
        <p:txBody>
          <a:bodyPr spcFirstLastPara="1" wrap="none" fromWordArt="1">
            <a:prstTxWarp prst="textArchUp">
              <a:avLst>
                <a:gd name="adj" fmla="val 10800000"/>
              </a:avLst>
            </a:prstTxWarp>
          </a:bodyPr>
          <a:lstStyle/>
          <a:p>
            <a:pPr algn="ctr"/>
            <a:r>
              <a:rPr lang="ru-RU" sz="3600" kern="10">
                <a:ln w="9525">
                  <a:solidFill>
                    <a:srgbClr val="000000"/>
                  </a:solidFill>
                  <a:round/>
                  <a:headEnd/>
                  <a:tailEnd/>
                </a:ln>
                <a:solidFill>
                  <a:srgbClr val="FF0000"/>
                </a:solidFill>
                <a:latin typeface="Arial Black"/>
                <a:ea typeface="Arial Black"/>
                <a:cs typeface="Arial Black"/>
              </a:rPr>
              <a:t>Итгэгчид</a:t>
            </a:r>
            <a:endParaRPr lang="en-US" sz="3600" kern="10">
              <a:ln w="9525">
                <a:solidFill>
                  <a:srgbClr val="000000"/>
                </a:solidFill>
                <a:round/>
                <a:headEnd/>
                <a:tailEnd/>
              </a:ln>
              <a:solidFill>
                <a:srgbClr val="FF0000"/>
              </a:solidFill>
              <a:latin typeface="Arial Black"/>
              <a:ea typeface="Arial Black"/>
              <a:cs typeface="Arial Black"/>
            </a:endParaRPr>
          </a:p>
        </p:txBody>
      </p:sp>
      <p:sp>
        <p:nvSpPr>
          <p:cNvPr id="77829" name="WordArt 5"/>
          <p:cNvSpPr>
            <a:spLocks noChangeArrowheads="1" noChangeShapeType="1" noTextEdit="1"/>
          </p:cNvSpPr>
          <p:nvPr/>
        </p:nvSpPr>
        <p:spPr bwMode="auto">
          <a:xfrm>
            <a:off x="533400" y="5410200"/>
            <a:ext cx="8229600" cy="1143000"/>
          </a:xfrm>
          <a:prstGeom prst="rect">
            <a:avLst/>
          </a:prstGeom>
        </p:spPr>
        <p:txBody>
          <a:bodyPr wrap="none" fromWordArt="1">
            <a:prstTxWarp prst="textPlain">
              <a:avLst>
                <a:gd name="adj" fmla="val 50000"/>
              </a:avLst>
            </a:prstTxWarp>
          </a:bodyPr>
          <a:lstStyle/>
          <a:p>
            <a:pPr algn="ctr"/>
            <a:r>
              <a:rPr lang="ru-RU"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9999"/>
                    </a:srgbClr>
                  </a:outerShdw>
                </a:effectLst>
                <a:latin typeface="Arial Black"/>
                <a:ea typeface="Arial Black"/>
                <a:cs typeface="Arial Black"/>
              </a:rPr>
              <a:t>Дэлхийн стандарт</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9999"/>
                  </a:srgbClr>
                </a:outerShdw>
              </a:effectLst>
              <a:latin typeface="Arial Black"/>
              <a:ea typeface="Arial Black"/>
              <a:cs typeface="Arial Black"/>
            </a:endParaRPr>
          </a:p>
        </p:txBody>
      </p:sp>
      <p:sp>
        <p:nvSpPr>
          <p:cNvPr id="77830" name="WordArt 6"/>
          <p:cNvSpPr>
            <a:spLocks noChangeArrowheads="1" noChangeShapeType="1" noTextEdit="1"/>
          </p:cNvSpPr>
          <p:nvPr/>
        </p:nvSpPr>
        <p:spPr bwMode="auto">
          <a:xfrm>
            <a:off x="4267200" y="2209800"/>
            <a:ext cx="91440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gradFill rotWithShape="1">
                  <a:gsLst>
                    <a:gs pos="0">
                      <a:srgbClr val="AAAAAA"/>
                    </a:gs>
                    <a:gs pos="100000">
                      <a:srgbClr val="FFFFFF"/>
                    </a:gs>
                  </a:gsLst>
                  <a:lin ang="5400000" scaled="1"/>
                </a:gradFill>
                <a:effectLst>
                  <a:outerShdw blurRad="63500" dist="46662" dir="3284183" algn="ctr" rotWithShape="0">
                    <a:srgbClr val="4D4D4D">
                      <a:alpha val="79999"/>
                    </a:srgbClr>
                  </a:outerShdw>
                </a:effectLst>
                <a:latin typeface="Arial Black"/>
                <a:ea typeface="Arial Black"/>
                <a:cs typeface="Arial Black"/>
              </a:rPr>
              <a:t>ба</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7828"/>
                                        </p:tgtEl>
                                        <p:attrNameLst>
                                          <p:attrName>style.visibility</p:attrName>
                                        </p:attrNameLst>
                                      </p:cBhvr>
                                      <p:to>
                                        <p:strVal val="visible"/>
                                      </p:to>
                                    </p:set>
                                    <p:anim calcmode="lin" valueType="num">
                                      <p:cBhvr>
                                        <p:cTn id="7" dur="1000" fill="hold"/>
                                        <p:tgtEl>
                                          <p:spTgt spid="77828"/>
                                        </p:tgtEl>
                                        <p:attrNameLst>
                                          <p:attrName>ppt_w</p:attrName>
                                        </p:attrNameLst>
                                      </p:cBhvr>
                                      <p:tavLst>
                                        <p:tav tm="0">
                                          <p:val>
                                            <p:fltVal val="0"/>
                                          </p:val>
                                        </p:tav>
                                        <p:tav tm="100000">
                                          <p:val>
                                            <p:strVal val="#ppt_w"/>
                                          </p:val>
                                        </p:tav>
                                      </p:tavLst>
                                    </p:anim>
                                    <p:anim calcmode="lin" valueType="num">
                                      <p:cBhvr>
                                        <p:cTn id="8" dur="1000" fill="hold"/>
                                        <p:tgtEl>
                                          <p:spTgt spid="77828"/>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9" presetClass="entr" presetSubtype="0" fill="hold" grpId="0" nodeType="afterEffect">
                                  <p:stCondLst>
                                    <p:cond delay="0"/>
                                  </p:stCondLst>
                                  <p:childTnLst>
                                    <p:set>
                                      <p:cBhvr>
                                        <p:cTn id="11" dur="1" fill="hold">
                                          <p:stCondLst>
                                            <p:cond delay="0"/>
                                          </p:stCondLst>
                                        </p:cTn>
                                        <p:tgtEl>
                                          <p:spTgt spid="77830"/>
                                        </p:tgtEl>
                                        <p:attrNameLst>
                                          <p:attrName>style.visibility</p:attrName>
                                        </p:attrNameLst>
                                      </p:cBhvr>
                                      <p:to>
                                        <p:strVal val="visible"/>
                                      </p:to>
                                    </p:set>
                                    <p:animEffect transition="in" filter="dissolve">
                                      <p:cBhvr>
                                        <p:cTn id="12" dur="1000"/>
                                        <p:tgtEl>
                                          <p:spTgt spid="77830"/>
                                        </p:tgtEl>
                                      </p:cBhvr>
                                    </p:animEffect>
                                  </p:childTnLst>
                                </p:cTn>
                              </p:par>
                            </p:childTnLst>
                          </p:cTn>
                        </p:par>
                        <p:par>
                          <p:cTn id="13" fill="hold" nodeType="afterGroup">
                            <p:stCondLst>
                              <p:cond delay="2000"/>
                            </p:stCondLst>
                            <p:childTnLst>
                              <p:par>
                                <p:cTn id="14" presetID="53" presetClass="entr" presetSubtype="0" fill="hold" nodeType="afterEffect">
                                  <p:stCondLst>
                                    <p:cond delay="0"/>
                                  </p:stCondLst>
                                  <p:childTnLst>
                                    <p:set>
                                      <p:cBhvr>
                                        <p:cTn id="15" dur="1" fill="hold">
                                          <p:stCondLst>
                                            <p:cond delay="0"/>
                                          </p:stCondLst>
                                        </p:cTn>
                                        <p:tgtEl>
                                          <p:spTgt spid="77827"/>
                                        </p:tgtEl>
                                        <p:attrNameLst>
                                          <p:attrName>style.visibility</p:attrName>
                                        </p:attrNameLst>
                                      </p:cBhvr>
                                      <p:to>
                                        <p:strVal val="visible"/>
                                      </p:to>
                                    </p:set>
                                    <p:anim calcmode="lin" valueType="num">
                                      <p:cBhvr>
                                        <p:cTn id="16" dur="1000" fill="hold"/>
                                        <p:tgtEl>
                                          <p:spTgt spid="77827"/>
                                        </p:tgtEl>
                                        <p:attrNameLst>
                                          <p:attrName>ppt_w</p:attrName>
                                        </p:attrNameLst>
                                      </p:cBhvr>
                                      <p:tavLst>
                                        <p:tav tm="0">
                                          <p:val>
                                            <p:fltVal val="0"/>
                                          </p:val>
                                        </p:tav>
                                        <p:tav tm="100000">
                                          <p:val>
                                            <p:strVal val="#ppt_w"/>
                                          </p:val>
                                        </p:tav>
                                      </p:tavLst>
                                    </p:anim>
                                    <p:anim calcmode="lin" valueType="num">
                                      <p:cBhvr>
                                        <p:cTn id="17" dur="1000" fill="hold"/>
                                        <p:tgtEl>
                                          <p:spTgt spid="77827"/>
                                        </p:tgtEl>
                                        <p:attrNameLst>
                                          <p:attrName>ppt_h</p:attrName>
                                        </p:attrNameLst>
                                      </p:cBhvr>
                                      <p:tavLst>
                                        <p:tav tm="0">
                                          <p:val>
                                            <p:fltVal val="0"/>
                                          </p:val>
                                        </p:tav>
                                        <p:tav tm="100000">
                                          <p:val>
                                            <p:strVal val="#ppt_h"/>
                                          </p:val>
                                        </p:tav>
                                      </p:tavLst>
                                    </p:anim>
                                    <p:animEffect transition="in" filter="fade">
                                      <p:cBhvr>
                                        <p:cTn id="18" dur="1000"/>
                                        <p:tgtEl>
                                          <p:spTgt spid="77827"/>
                                        </p:tgtEl>
                                      </p:cBhvr>
                                    </p:animEffect>
                                  </p:childTnLst>
                                </p:cTn>
                              </p:par>
                            </p:childTnLst>
                          </p:cTn>
                        </p:par>
                        <p:par>
                          <p:cTn id="19" fill="hold" nodeType="afterGroup">
                            <p:stCondLst>
                              <p:cond delay="3000"/>
                            </p:stCondLst>
                            <p:childTnLst>
                              <p:par>
                                <p:cTn id="20" presetID="23" presetClass="entr" presetSubtype="32" fill="hold" grpId="0" nodeType="afterEffect">
                                  <p:stCondLst>
                                    <p:cond delay="0"/>
                                  </p:stCondLst>
                                  <p:childTnLst>
                                    <p:set>
                                      <p:cBhvr>
                                        <p:cTn id="21" dur="1" fill="hold">
                                          <p:stCondLst>
                                            <p:cond delay="0"/>
                                          </p:stCondLst>
                                        </p:cTn>
                                        <p:tgtEl>
                                          <p:spTgt spid="77829"/>
                                        </p:tgtEl>
                                        <p:attrNameLst>
                                          <p:attrName>style.visibility</p:attrName>
                                        </p:attrNameLst>
                                      </p:cBhvr>
                                      <p:to>
                                        <p:strVal val="visible"/>
                                      </p:to>
                                    </p:set>
                                    <p:anim calcmode="lin" valueType="num">
                                      <p:cBhvr>
                                        <p:cTn id="22" dur="1000" fill="hold"/>
                                        <p:tgtEl>
                                          <p:spTgt spid="77829"/>
                                        </p:tgtEl>
                                        <p:attrNameLst>
                                          <p:attrName>ppt_w</p:attrName>
                                        </p:attrNameLst>
                                      </p:cBhvr>
                                      <p:tavLst>
                                        <p:tav tm="0">
                                          <p:val>
                                            <p:strVal val="4*#ppt_w"/>
                                          </p:val>
                                        </p:tav>
                                        <p:tav tm="100000">
                                          <p:val>
                                            <p:strVal val="#ppt_w"/>
                                          </p:val>
                                        </p:tav>
                                      </p:tavLst>
                                    </p:anim>
                                    <p:anim calcmode="lin" valueType="num">
                                      <p:cBhvr>
                                        <p:cTn id="23" dur="1000" fill="hold"/>
                                        <p:tgtEl>
                                          <p:spTgt spid="7782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nimBg="1"/>
      <p:bldP spid="77829" grpId="0" animBg="1"/>
      <p:bldP spid="778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61DB01B-5694-6C4D-8C68-ABA8B57B1433}" type="slidenum">
              <a:rPr lang="en-US" sz="1400">
                <a:latin typeface="Arial" charset="0"/>
                <a:cs typeface="Arial" charset="0"/>
              </a:rPr>
              <a:pPr eaLnBrk="1" hangingPunct="1"/>
              <a:t>21</a:t>
            </a:fld>
            <a:endParaRPr lang="en-US" sz="1400">
              <a:latin typeface="Arial" charset="0"/>
              <a:cs typeface="Arial" charset="0"/>
            </a:endParaRPr>
          </a:p>
        </p:txBody>
      </p:sp>
      <p:pic>
        <p:nvPicPr>
          <p:cNvPr id="48131" name="Picture 2" descr="bv301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3"/>
          <p:cNvSpPr>
            <a:spLocks noChangeArrowheads="1"/>
          </p:cNvSpPr>
          <p:nvPr/>
        </p:nvSpPr>
        <p:spPr bwMode="auto">
          <a:xfrm>
            <a:off x="457200" y="6016625"/>
            <a:ext cx="38322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3200" b="1">
                <a:ea typeface="Arial" charset="0"/>
              </a:rPr>
              <a:t>Өглөг өгөх үйлчлэл</a:t>
            </a:r>
            <a:endParaRPr lang="en-GB" sz="3200">
              <a:ea typeface="Arial" charset="0"/>
            </a:endParaRPr>
          </a:p>
        </p:txBody>
      </p:sp>
      <p:sp>
        <p:nvSpPr>
          <p:cNvPr id="78852" name="WordArt 4"/>
          <p:cNvSpPr>
            <a:spLocks noChangeArrowheads="1" noChangeShapeType="1" noTextEdit="1"/>
          </p:cNvSpPr>
          <p:nvPr/>
        </p:nvSpPr>
        <p:spPr bwMode="auto">
          <a:xfrm>
            <a:off x="2819400" y="381000"/>
            <a:ext cx="5981700" cy="1066800"/>
          </a:xfrm>
          <a:prstGeom prst="rect">
            <a:avLst/>
          </a:prstGeom>
        </p:spPr>
        <p:txBody>
          <a:bodyPr wrap="none" fromWordArt="1">
            <a:prstTxWarp prst="textPlain">
              <a:avLst>
                <a:gd name="adj" fmla="val 50000"/>
              </a:avLst>
            </a:prstTxWarp>
          </a:bodyPr>
          <a:lstStyle/>
          <a:p>
            <a:pPr algn="ctr"/>
            <a:r>
              <a:rPr lang="ru-RU" sz="3600" b="1"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Arial"/>
                <a:ea typeface="Arial"/>
                <a:cs typeface="Arial"/>
              </a:rPr>
              <a:t>Мөнгөний тухай</a:t>
            </a:r>
            <a:endParaRPr lang="en-US" sz="3600" b="1"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Arial"/>
              <a:ea typeface="Arial"/>
              <a:cs typeface="Arial"/>
            </a:endParaRPr>
          </a:p>
        </p:txBody>
      </p:sp>
      <p:sp>
        <p:nvSpPr>
          <p:cNvPr id="78853" name="WordArt 5"/>
          <p:cNvSpPr>
            <a:spLocks noChangeArrowheads="1" noChangeShapeType="1" noTextEdit="1"/>
          </p:cNvSpPr>
          <p:nvPr/>
        </p:nvSpPr>
        <p:spPr bwMode="auto">
          <a:xfrm>
            <a:off x="2743200" y="1600200"/>
            <a:ext cx="5791200" cy="708025"/>
          </a:xfrm>
          <a:prstGeom prst="rect">
            <a:avLst/>
          </a:prstGeom>
        </p:spPr>
        <p:txBody>
          <a:bodyPr wrap="none" fromWordArt="1">
            <a:prstTxWarp prst="textWave1">
              <a:avLst>
                <a:gd name="adj1" fmla="val 13005"/>
                <a:gd name="adj2" fmla="val 0"/>
              </a:avLst>
            </a:prstTxWarp>
          </a:bodyPr>
          <a:lstStyle/>
          <a:p>
            <a:pPr algn="ctr"/>
            <a:r>
              <a:rPr lang="fi-FI" sz="3600" kern="10">
                <a:ln w="9525">
                  <a:solidFill>
                    <a:schemeClr val="tx1"/>
                  </a:solidFill>
                  <a:round/>
                  <a:headEnd/>
                  <a:tailEnd/>
                </a:ln>
                <a:gradFill rotWithShape="1">
                  <a:gsLst>
                    <a:gs pos="0">
                      <a:srgbClr val="FFFF00"/>
                    </a:gs>
                    <a:gs pos="100000">
                      <a:srgbClr val="FFFF66"/>
                    </a:gs>
                  </a:gsLst>
                  <a:lin ang="5400000" scaled="1"/>
                </a:gradFill>
                <a:effectLst>
                  <a:outerShdw blurRad="63500" dist="53882" dir="2700000" algn="ctr" rotWithShape="0">
                    <a:srgbClr val="C0C0C0">
                      <a:alpha val="79999"/>
                    </a:srgbClr>
                  </a:outerShdw>
                </a:effectLst>
                <a:latin typeface="Times New Roman"/>
                <a:ea typeface="Times New Roman"/>
                <a:cs typeface="Times New Roman"/>
              </a:rPr>
              <a:t>2 Кор 8:1-15; 9:7-15</a:t>
            </a:r>
            <a:endParaRPr lang="en-US" sz="3600" kern="10">
              <a:ln w="9525">
                <a:solidFill>
                  <a:schemeClr val="tx1"/>
                </a:solidFill>
                <a:round/>
                <a:headEnd/>
                <a:tailEnd/>
              </a:ln>
              <a:gradFill rotWithShape="1">
                <a:gsLst>
                  <a:gs pos="0">
                    <a:srgbClr val="FFFF00"/>
                  </a:gs>
                  <a:gs pos="100000">
                    <a:srgbClr val="FFFF66"/>
                  </a:gs>
                </a:gsLst>
                <a:lin ang="5400000" scaled="1"/>
              </a:gradFill>
              <a:effectLst>
                <a:outerShdw blurRad="63500" dist="53882" dir="2700000" algn="ctr" rotWithShape="0">
                  <a:srgbClr val="C0C0C0">
                    <a:alpha val="79999"/>
                  </a:srgbClr>
                </a:outerShdw>
              </a:effectLst>
              <a:latin typeface="Times New Roman"/>
              <a:ea typeface="Times New Roman"/>
              <a:cs typeface="Times New Roman"/>
            </a:endParaRPr>
          </a:p>
        </p:txBody>
      </p:sp>
      <p:pic>
        <p:nvPicPr>
          <p:cNvPr id="78854" name="Picture 6" descr="MCj029536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188" y="3594100"/>
            <a:ext cx="2157412"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7" descr="MCj0250660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90800"/>
            <a:ext cx="2001838"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8" descr="MCj0237194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191000"/>
            <a:ext cx="2106613"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7" name="Picture 9" descr="MCj0250382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62200"/>
            <a:ext cx="28606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8" name="Picture 10" descr="MCj0238045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228600"/>
            <a:ext cx="2219325"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770" decel="100000"/>
                                        <p:tgtEl>
                                          <p:spTgt spid="78852"/>
                                        </p:tgtEl>
                                      </p:cBhvr>
                                    </p:animEffect>
                                    <p:animScale>
                                      <p:cBhvr>
                                        <p:cTn id="8" dur="770" decel="100000"/>
                                        <p:tgtEl>
                                          <p:spTgt spid="78852"/>
                                        </p:tgtEl>
                                      </p:cBhvr>
                                      <p:from x="10000" y="10000"/>
                                      <p:to x="200000" y="450000"/>
                                    </p:animScale>
                                    <p:animScale>
                                      <p:cBhvr>
                                        <p:cTn id="9" dur="1230" accel="100000" fill="hold">
                                          <p:stCondLst>
                                            <p:cond delay="770"/>
                                          </p:stCondLst>
                                        </p:cTn>
                                        <p:tgtEl>
                                          <p:spTgt spid="78852"/>
                                        </p:tgtEl>
                                      </p:cBhvr>
                                      <p:from x="200000" y="450000"/>
                                      <p:to x="100000" y="100000"/>
                                    </p:animScale>
                                    <p:set>
                                      <p:cBhvr>
                                        <p:cTn id="10" dur="770" fill="hold"/>
                                        <p:tgtEl>
                                          <p:spTgt spid="78852"/>
                                        </p:tgtEl>
                                        <p:attrNameLst>
                                          <p:attrName>ppt_x</p:attrName>
                                        </p:attrNameLst>
                                      </p:cBhvr>
                                      <p:to>
                                        <p:strVal val="(0.5)"/>
                                      </p:to>
                                    </p:set>
                                    <p:anim from="(0.5)" to="(#ppt_x)" calcmode="lin" valueType="num">
                                      <p:cBhvr>
                                        <p:cTn id="11" dur="1230" accel="100000" fill="hold">
                                          <p:stCondLst>
                                            <p:cond delay="770"/>
                                          </p:stCondLst>
                                        </p:cTn>
                                        <p:tgtEl>
                                          <p:spTgt spid="78852"/>
                                        </p:tgtEl>
                                        <p:attrNameLst>
                                          <p:attrName>ppt_x</p:attrName>
                                        </p:attrNameLst>
                                      </p:cBhvr>
                                    </p:anim>
                                    <p:set>
                                      <p:cBhvr>
                                        <p:cTn id="12" dur="770" fill="hold"/>
                                        <p:tgtEl>
                                          <p:spTgt spid="78852"/>
                                        </p:tgtEl>
                                        <p:attrNameLst>
                                          <p:attrName>ppt_y</p:attrName>
                                        </p:attrNameLst>
                                      </p:cBhvr>
                                      <p:to>
                                        <p:strVal val="(#ppt_y+0.4)"/>
                                      </p:to>
                                    </p:set>
                                    <p:anim from="(#ppt_y+0.4)" to="(#ppt_y)" calcmode="lin" valueType="num">
                                      <p:cBhvr>
                                        <p:cTn id="13" dur="1230" accel="100000" fill="hold">
                                          <p:stCondLst>
                                            <p:cond delay="770"/>
                                          </p:stCondLst>
                                        </p:cTn>
                                        <p:tgtEl>
                                          <p:spTgt spid="78852"/>
                                        </p:tgtEl>
                                        <p:attrNameLst>
                                          <p:attrName>ppt_y</p:attrName>
                                        </p:attrNameLst>
                                      </p:cBhvr>
                                    </p:anim>
                                  </p:childTnLst>
                                </p:cTn>
                              </p:par>
                            </p:childTnLst>
                          </p:cTn>
                        </p:par>
                        <p:par>
                          <p:cTn id="14" fill="hold" nodeType="afterGroup">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78853"/>
                                        </p:tgtEl>
                                        <p:attrNameLst>
                                          <p:attrName>style.visibility</p:attrName>
                                        </p:attrNameLst>
                                      </p:cBhvr>
                                      <p:to>
                                        <p:strVal val="visible"/>
                                      </p:to>
                                    </p:set>
                                    <p:animEffect transition="in" filter="fade">
                                      <p:cBhvr>
                                        <p:cTn id="17" dur="1000"/>
                                        <p:tgtEl>
                                          <p:spTgt spid="78853"/>
                                        </p:tgtEl>
                                      </p:cBhvr>
                                    </p:animEffect>
                                    <p:anim calcmode="lin" valueType="num">
                                      <p:cBhvr>
                                        <p:cTn id="18" dur="1000" fill="hold"/>
                                        <p:tgtEl>
                                          <p:spTgt spid="78853"/>
                                        </p:tgtEl>
                                        <p:attrNameLst>
                                          <p:attrName>ppt_x</p:attrName>
                                        </p:attrNameLst>
                                      </p:cBhvr>
                                      <p:tavLst>
                                        <p:tav tm="0">
                                          <p:val>
                                            <p:strVal val="#ppt_x"/>
                                          </p:val>
                                        </p:tav>
                                        <p:tav tm="100000">
                                          <p:val>
                                            <p:strVal val="#ppt_x"/>
                                          </p:val>
                                        </p:tav>
                                      </p:tavLst>
                                    </p:anim>
                                    <p:anim calcmode="lin" valueType="num">
                                      <p:cBhvr>
                                        <p:cTn id="19" dur="1000" fill="hold"/>
                                        <p:tgtEl>
                                          <p:spTgt spid="78853"/>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3000"/>
                            </p:stCondLst>
                            <p:childTnLst>
                              <p:par>
                                <p:cTn id="21" presetID="50" presetClass="entr" presetSubtype="0" decel="100000" fill="hold" grpId="0" nodeType="afterEffect">
                                  <p:stCondLst>
                                    <p:cond delay="0"/>
                                  </p:stCondLst>
                                  <p:childTnLst>
                                    <p:set>
                                      <p:cBhvr>
                                        <p:cTn id="22" dur="1" fill="hold">
                                          <p:stCondLst>
                                            <p:cond delay="0"/>
                                          </p:stCondLst>
                                        </p:cTn>
                                        <p:tgtEl>
                                          <p:spTgt spid="78851"/>
                                        </p:tgtEl>
                                        <p:attrNameLst>
                                          <p:attrName>style.visibility</p:attrName>
                                        </p:attrNameLst>
                                      </p:cBhvr>
                                      <p:to>
                                        <p:strVal val="visible"/>
                                      </p:to>
                                    </p:set>
                                    <p:anim calcmode="lin" valueType="num">
                                      <p:cBhvr>
                                        <p:cTn id="23" dur="1000" fill="hold"/>
                                        <p:tgtEl>
                                          <p:spTgt spid="78851"/>
                                        </p:tgtEl>
                                        <p:attrNameLst>
                                          <p:attrName>ppt_w</p:attrName>
                                        </p:attrNameLst>
                                      </p:cBhvr>
                                      <p:tavLst>
                                        <p:tav tm="0">
                                          <p:val>
                                            <p:strVal val="#ppt_w+.3"/>
                                          </p:val>
                                        </p:tav>
                                        <p:tav tm="100000">
                                          <p:val>
                                            <p:strVal val="#ppt_w"/>
                                          </p:val>
                                        </p:tav>
                                      </p:tavLst>
                                    </p:anim>
                                    <p:anim calcmode="lin" valueType="num">
                                      <p:cBhvr>
                                        <p:cTn id="24" dur="1000" fill="hold"/>
                                        <p:tgtEl>
                                          <p:spTgt spid="78851"/>
                                        </p:tgtEl>
                                        <p:attrNameLst>
                                          <p:attrName>ppt_h</p:attrName>
                                        </p:attrNameLst>
                                      </p:cBhvr>
                                      <p:tavLst>
                                        <p:tav tm="0">
                                          <p:val>
                                            <p:strVal val="#ppt_h"/>
                                          </p:val>
                                        </p:tav>
                                        <p:tav tm="100000">
                                          <p:val>
                                            <p:strVal val="#ppt_h"/>
                                          </p:val>
                                        </p:tav>
                                      </p:tavLst>
                                    </p:anim>
                                    <p:animEffect transition="in" filter="fade">
                                      <p:cBhvr>
                                        <p:cTn id="25" dur="1000"/>
                                        <p:tgtEl>
                                          <p:spTgt spid="78851"/>
                                        </p:tgtEl>
                                      </p:cBhvr>
                                    </p:animEffect>
                                  </p:childTnLst>
                                </p:cTn>
                              </p:par>
                            </p:childTnLst>
                          </p:cTn>
                        </p:par>
                        <p:par>
                          <p:cTn id="26" fill="hold" nodeType="afterGroup">
                            <p:stCondLst>
                              <p:cond delay="4000"/>
                            </p:stCondLst>
                            <p:childTnLst>
                              <p:par>
                                <p:cTn id="27" presetID="49" presetClass="entr" presetSubtype="0" decel="100000" fill="hold" nodeType="afterEffect">
                                  <p:stCondLst>
                                    <p:cond delay="0"/>
                                  </p:stCondLst>
                                  <p:childTnLst>
                                    <p:set>
                                      <p:cBhvr>
                                        <p:cTn id="28" dur="1" fill="hold">
                                          <p:stCondLst>
                                            <p:cond delay="0"/>
                                          </p:stCondLst>
                                        </p:cTn>
                                        <p:tgtEl>
                                          <p:spTgt spid="78858"/>
                                        </p:tgtEl>
                                        <p:attrNameLst>
                                          <p:attrName>style.visibility</p:attrName>
                                        </p:attrNameLst>
                                      </p:cBhvr>
                                      <p:to>
                                        <p:strVal val="visible"/>
                                      </p:to>
                                    </p:set>
                                    <p:anim calcmode="lin" valueType="num">
                                      <p:cBhvr>
                                        <p:cTn id="29" dur="1000" fill="hold"/>
                                        <p:tgtEl>
                                          <p:spTgt spid="78858"/>
                                        </p:tgtEl>
                                        <p:attrNameLst>
                                          <p:attrName>ppt_w</p:attrName>
                                        </p:attrNameLst>
                                      </p:cBhvr>
                                      <p:tavLst>
                                        <p:tav tm="0">
                                          <p:val>
                                            <p:fltVal val="0"/>
                                          </p:val>
                                        </p:tav>
                                        <p:tav tm="100000">
                                          <p:val>
                                            <p:strVal val="#ppt_w"/>
                                          </p:val>
                                        </p:tav>
                                      </p:tavLst>
                                    </p:anim>
                                    <p:anim calcmode="lin" valueType="num">
                                      <p:cBhvr>
                                        <p:cTn id="30" dur="1000" fill="hold"/>
                                        <p:tgtEl>
                                          <p:spTgt spid="78858"/>
                                        </p:tgtEl>
                                        <p:attrNameLst>
                                          <p:attrName>ppt_h</p:attrName>
                                        </p:attrNameLst>
                                      </p:cBhvr>
                                      <p:tavLst>
                                        <p:tav tm="0">
                                          <p:val>
                                            <p:fltVal val="0"/>
                                          </p:val>
                                        </p:tav>
                                        <p:tav tm="100000">
                                          <p:val>
                                            <p:strVal val="#ppt_h"/>
                                          </p:val>
                                        </p:tav>
                                      </p:tavLst>
                                    </p:anim>
                                    <p:anim calcmode="lin" valueType="num">
                                      <p:cBhvr>
                                        <p:cTn id="31" dur="1000" fill="hold"/>
                                        <p:tgtEl>
                                          <p:spTgt spid="78858"/>
                                        </p:tgtEl>
                                        <p:attrNameLst>
                                          <p:attrName>style.rotation</p:attrName>
                                        </p:attrNameLst>
                                      </p:cBhvr>
                                      <p:tavLst>
                                        <p:tav tm="0">
                                          <p:val>
                                            <p:fltVal val="360"/>
                                          </p:val>
                                        </p:tav>
                                        <p:tav tm="100000">
                                          <p:val>
                                            <p:fltVal val="0"/>
                                          </p:val>
                                        </p:tav>
                                      </p:tavLst>
                                    </p:anim>
                                    <p:animEffect transition="in" filter="fade">
                                      <p:cBhvr>
                                        <p:cTn id="32" dur="1000"/>
                                        <p:tgtEl>
                                          <p:spTgt spid="78858"/>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78855"/>
                                        </p:tgtEl>
                                        <p:attrNameLst>
                                          <p:attrName>style.visibility</p:attrName>
                                        </p:attrNameLst>
                                      </p:cBhvr>
                                      <p:to>
                                        <p:strVal val="visible"/>
                                      </p:to>
                                    </p:set>
                                    <p:anim calcmode="lin" valueType="num">
                                      <p:cBhvr>
                                        <p:cTn id="35" dur="1000" fill="hold"/>
                                        <p:tgtEl>
                                          <p:spTgt spid="78855"/>
                                        </p:tgtEl>
                                        <p:attrNameLst>
                                          <p:attrName>ppt_w</p:attrName>
                                        </p:attrNameLst>
                                      </p:cBhvr>
                                      <p:tavLst>
                                        <p:tav tm="0">
                                          <p:val>
                                            <p:fltVal val="0"/>
                                          </p:val>
                                        </p:tav>
                                        <p:tav tm="100000">
                                          <p:val>
                                            <p:strVal val="#ppt_w"/>
                                          </p:val>
                                        </p:tav>
                                      </p:tavLst>
                                    </p:anim>
                                    <p:anim calcmode="lin" valueType="num">
                                      <p:cBhvr>
                                        <p:cTn id="36" dur="1000" fill="hold"/>
                                        <p:tgtEl>
                                          <p:spTgt spid="78855"/>
                                        </p:tgtEl>
                                        <p:attrNameLst>
                                          <p:attrName>ppt_h</p:attrName>
                                        </p:attrNameLst>
                                      </p:cBhvr>
                                      <p:tavLst>
                                        <p:tav tm="0">
                                          <p:val>
                                            <p:fltVal val="0"/>
                                          </p:val>
                                        </p:tav>
                                        <p:tav tm="100000">
                                          <p:val>
                                            <p:strVal val="#ppt_h"/>
                                          </p:val>
                                        </p:tav>
                                      </p:tavLst>
                                    </p:anim>
                                    <p:anim calcmode="lin" valueType="num">
                                      <p:cBhvr>
                                        <p:cTn id="37" dur="1000" fill="hold"/>
                                        <p:tgtEl>
                                          <p:spTgt spid="78855"/>
                                        </p:tgtEl>
                                        <p:attrNameLst>
                                          <p:attrName>style.rotation</p:attrName>
                                        </p:attrNameLst>
                                      </p:cBhvr>
                                      <p:tavLst>
                                        <p:tav tm="0">
                                          <p:val>
                                            <p:fltVal val="360"/>
                                          </p:val>
                                        </p:tav>
                                        <p:tav tm="100000">
                                          <p:val>
                                            <p:fltVal val="0"/>
                                          </p:val>
                                        </p:tav>
                                      </p:tavLst>
                                    </p:anim>
                                    <p:animEffect transition="in" filter="fade">
                                      <p:cBhvr>
                                        <p:cTn id="38" dur="1000"/>
                                        <p:tgtEl>
                                          <p:spTgt spid="78855"/>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78856"/>
                                        </p:tgtEl>
                                        <p:attrNameLst>
                                          <p:attrName>style.visibility</p:attrName>
                                        </p:attrNameLst>
                                      </p:cBhvr>
                                      <p:to>
                                        <p:strVal val="visible"/>
                                      </p:to>
                                    </p:set>
                                    <p:anim calcmode="lin" valueType="num">
                                      <p:cBhvr>
                                        <p:cTn id="41" dur="1000" fill="hold"/>
                                        <p:tgtEl>
                                          <p:spTgt spid="78856"/>
                                        </p:tgtEl>
                                        <p:attrNameLst>
                                          <p:attrName>ppt_w</p:attrName>
                                        </p:attrNameLst>
                                      </p:cBhvr>
                                      <p:tavLst>
                                        <p:tav tm="0">
                                          <p:val>
                                            <p:fltVal val="0"/>
                                          </p:val>
                                        </p:tav>
                                        <p:tav tm="100000">
                                          <p:val>
                                            <p:strVal val="#ppt_w"/>
                                          </p:val>
                                        </p:tav>
                                      </p:tavLst>
                                    </p:anim>
                                    <p:anim calcmode="lin" valueType="num">
                                      <p:cBhvr>
                                        <p:cTn id="42" dur="1000" fill="hold"/>
                                        <p:tgtEl>
                                          <p:spTgt spid="78856"/>
                                        </p:tgtEl>
                                        <p:attrNameLst>
                                          <p:attrName>ppt_h</p:attrName>
                                        </p:attrNameLst>
                                      </p:cBhvr>
                                      <p:tavLst>
                                        <p:tav tm="0">
                                          <p:val>
                                            <p:fltVal val="0"/>
                                          </p:val>
                                        </p:tav>
                                        <p:tav tm="100000">
                                          <p:val>
                                            <p:strVal val="#ppt_h"/>
                                          </p:val>
                                        </p:tav>
                                      </p:tavLst>
                                    </p:anim>
                                    <p:anim calcmode="lin" valueType="num">
                                      <p:cBhvr>
                                        <p:cTn id="43" dur="1000" fill="hold"/>
                                        <p:tgtEl>
                                          <p:spTgt spid="78856"/>
                                        </p:tgtEl>
                                        <p:attrNameLst>
                                          <p:attrName>style.rotation</p:attrName>
                                        </p:attrNameLst>
                                      </p:cBhvr>
                                      <p:tavLst>
                                        <p:tav tm="0">
                                          <p:val>
                                            <p:fltVal val="360"/>
                                          </p:val>
                                        </p:tav>
                                        <p:tav tm="100000">
                                          <p:val>
                                            <p:fltVal val="0"/>
                                          </p:val>
                                        </p:tav>
                                      </p:tavLst>
                                    </p:anim>
                                    <p:animEffect transition="in" filter="fade">
                                      <p:cBhvr>
                                        <p:cTn id="44" dur="1000"/>
                                        <p:tgtEl>
                                          <p:spTgt spid="78856"/>
                                        </p:tgtEl>
                                      </p:cBhvr>
                                    </p:animEffect>
                                  </p:childTnLst>
                                </p:cTn>
                              </p:par>
                              <p:par>
                                <p:cTn id="45" presetID="49" presetClass="entr" presetSubtype="0" decel="100000" fill="hold" nodeType="withEffect">
                                  <p:stCondLst>
                                    <p:cond delay="0"/>
                                  </p:stCondLst>
                                  <p:childTnLst>
                                    <p:set>
                                      <p:cBhvr>
                                        <p:cTn id="46" dur="1" fill="hold">
                                          <p:stCondLst>
                                            <p:cond delay="0"/>
                                          </p:stCondLst>
                                        </p:cTn>
                                        <p:tgtEl>
                                          <p:spTgt spid="78857"/>
                                        </p:tgtEl>
                                        <p:attrNameLst>
                                          <p:attrName>style.visibility</p:attrName>
                                        </p:attrNameLst>
                                      </p:cBhvr>
                                      <p:to>
                                        <p:strVal val="visible"/>
                                      </p:to>
                                    </p:set>
                                    <p:anim calcmode="lin" valueType="num">
                                      <p:cBhvr>
                                        <p:cTn id="47" dur="1000" fill="hold"/>
                                        <p:tgtEl>
                                          <p:spTgt spid="78857"/>
                                        </p:tgtEl>
                                        <p:attrNameLst>
                                          <p:attrName>ppt_w</p:attrName>
                                        </p:attrNameLst>
                                      </p:cBhvr>
                                      <p:tavLst>
                                        <p:tav tm="0">
                                          <p:val>
                                            <p:fltVal val="0"/>
                                          </p:val>
                                        </p:tav>
                                        <p:tav tm="100000">
                                          <p:val>
                                            <p:strVal val="#ppt_w"/>
                                          </p:val>
                                        </p:tav>
                                      </p:tavLst>
                                    </p:anim>
                                    <p:anim calcmode="lin" valueType="num">
                                      <p:cBhvr>
                                        <p:cTn id="48" dur="1000" fill="hold"/>
                                        <p:tgtEl>
                                          <p:spTgt spid="78857"/>
                                        </p:tgtEl>
                                        <p:attrNameLst>
                                          <p:attrName>ppt_h</p:attrName>
                                        </p:attrNameLst>
                                      </p:cBhvr>
                                      <p:tavLst>
                                        <p:tav tm="0">
                                          <p:val>
                                            <p:fltVal val="0"/>
                                          </p:val>
                                        </p:tav>
                                        <p:tav tm="100000">
                                          <p:val>
                                            <p:strVal val="#ppt_h"/>
                                          </p:val>
                                        </p:tav>
                                      </p:tavLst>
                                    </p:anim>
                                    <p:anim calcmode="lin" valueType="num">
                                      <p:cBhvr>
                                        <p:cTn id="49" dur="1000" fill="hold"/>
                                        <p:tgtEl>
                                          <p:spTgt spid="78857"/>
                                        </p:tgtEl>
                                        <p:attrNameLst>
                                          <p:attrName>style.rotation</p:attrName>
                                        </p:attrNameLst>
                                      </p:cBhvr>
                                      <p:tavLst>
                                        <p:tav tm="0">
                                          <p:val>
                                            <p:fltVal val="360"/>
                                          </p:val>
                                        </p:tav>
                                        <p:tav tm="100000">
                                          <p:val>
                                            <p:fltVal val="0"/>
                                          </p:val>
                                        </p:tav>
                                      </p:tavLst>
                                    </p:anim>
                                    <p:animEffect transition="in" filter="fade">
                                      <p:cBhvr>
                                        <p:cTn id="50" dur="1000"/>
                                        <p:tgtEl>
                                          <p:spTgt spid="78857"/>
                                        </p:tgtEl>
                                      </p:cBhvr>
                                    </p:animEffect>
                                  </p:childTnLst>
                                </p:cTn>
                              </p:par>
                              <p:par>
                                <p:cTn id="51" presetID="49" presetClass="entr" presetSubtype="0" decel="100000" fill="hold" nodeType="withEffect">
                                  <p:stCondLst>
                                    <p:cond delay="0"/>
                                  </p:stCondLst>
                                  <p:childTnLst>
                                    <p:set>
                                      <p:cBhvr>
                                        <p:cTn id="52" dur="1" fill="hold">
                                          <p:stCondLst>
                                            <p:cond delay="0"/>
                                          </p:stCondLst>
                                        </p:cTn>
                                        <p:tgtEl>
                                          <p:spTgt spid="78854"/>
                                        </p:tgtEl>
                                        <p:attrNameLst>
                                          <p:attrName>style.visibility</p:attrName>
                                        </p:attrNameLst>
                                      </p:cBhvr>
                                      <p:to>
                                        <p:strVal val="visible"/>
                                      </p:to>
                                    </p:set>
                                    <p:anim calcmode="lin" valueType="num">
                                      <p:cBhvr>
                                        <p:cTn id="53" dur="1000" fill="hold"/>
                                        <p:tgtEl>
                                          <p:spTgt spid="78854"/>
                                        </p:tgtEl>
                                        <p:attrNameLst>
                                          <p:attrName>ppt_w</p:attrName>
                                        </p:attrNameLst>
                                      </p:cBhvr>
                                      <p:tavLst>
                                        <p:tav tm="0">
                                          <p:val>
                                            <p:fltVal val="0"/>
                                          </p:val>
                                        </p:tav>
                                        <p:tav tm="100000">
                                          <p:val>
                                            <p:strVal val="#ppt_w"/>
                                          </p:val>
                                        </p:tav>
                                      </p:tavLst>
                                    </p:anim>
                                    <p:anim calcmode="lin" valueType="num">
                                      <p:cBhvr>
                                        <p:cTn id="54" dur="1000" fill="hold"/>
                                        <p:tgtEl>
                                          <p:spTgt spid="78854"/>
                                        </p:tgtEl>
                                        <p:attrNameLst>
                                          <p:attrName>ppt_h</p:attrName>
                                        </p:attrNameLst>
                                      </p:cBhvr>
                                      <p:tavLst>
                                        <p:tav tm="0">
                                          <p:val>
                                            <p:fltVal val="0"/>
                                          </p:val>
                                        </p:tav>
                                        <p:tav tm="100000">
                                          <p:val>
                                            <p:strVal val="#ppt_h"/>
                                          </p:val>
                                        </p:tav>
                                      </p:tavLst>
                                    </p:anim>
                                    <p:anim calcmode="lin" valueType="num">
                                      <p:cBhvr>
                                        <p:cTn id="55" dur="1000" fill="hold"/>
                                        <p:tgtEl>
                                          <p:spTgt spid="78854"/>
                                        </p:tgtEl>
                                        <p:attrNameLst>
                                          <p:attrName>style.rotation</p:attrName>
                                        </p:attrNameLst>
                                      </p:cBhvr>
                                      <p:tavLst>
                                        <p:tav tm="0">
                                          <p:val>
                                            <p:fltVal val="360"/>
                                          </p:val>
                                        </p:tav>
                                        <p:tav tm="100000">
                                          <p:val>
                                            <p:fltVal val="0"/>
                                          </p:val>
                                        </p:tav>
                                      </p:tavLst>
                                    </p:anim>
                                    <p:animEffect transition="in" filter="fade">
                                      <p:cBhvr>
                                        <p:cTn id="56" dur="1000"/>
                                        <p:tgtEl>
                                          <p:spTgt spid="7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p:bldP spid="78852" grpId="0" animBg="1"/>
      <p:bldP spid="788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53939F2-3AE6-E64B-859B-10727A310EB5}" type="slidenum">
              <a:rPr lang="en-US" sz="1400">
                <a:latin typeface="Arial" charset="0"/>
                <a:cs typeface="Arial" charset="0"/>
              </a:rPr>
              <a:pPr eaLnBrk="1" hangingPunct="1"/>
              <a:t>22</a:t>
            </a:fld>
            <a:endParaRPr lang="en-US" sz="1400">
              <a:latin typeface="Arial" charset="0"/>
              <a:cs typeface="Arial" charset="0"/>
            </a:endParaRPr>
          </a:p>
        </p:txBody>
      </p:sp>
      <p:sp>
        <p:nvSpPr>
          <p:cNvPr id="49155" name="Rectangle 2"/>
          <p:cNvSpPr>
            <a:spLocks noGrp="1" noChangeArrowheads="1"/>
          </p:cNvSpPr>
          <p:nvPr>
            <p:ph type="title"/>
          </p:nvPr>
        </p:nvSpPr>
        <p:spPr/>
        <p:txBody>
          <a:bodyPr/>
          <a:lstStyle/>
          <a:p>
            <a:pPr eaLnBrk="1" hangingPunct="1"/>
            <a:endParaRPr lang="en-US">
              <a:latin typeface="Arial" charset="0"/>
              <a:cs typeface="Arial" charset="0"/>
            </a:endParaRPr>
          </a:p>
        </p:txBody>
      </p:sp>
      <p:pic>
        <p:nvPicPr>
          <p:cNvPr id="49156" name="Picture 3" descr="Picture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70700"/>
          </a:xfrm>
        </p:spPr>
      </p:pic>
      <p:sp>
        <p:nvSpPr>
          <p:cNvPr id="49157" name="WordArt 4"/>
          <p:cNvSpPr>
            <a:spLocks noChangeArrowheads="1" noChangeShapeType="1" noTextEdit="1"/>
          </p:cNvSpPr>
          <p:nvPr/>
        </p:nvSpPr>
        <p:spPr bwMode="auto">
          <a:xfrm>
            <a:off x="152400" y="152400"/>
            <a:ext cx="6553200" cy="1295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spc="720">
                <a:gradFill rotWithShape="1">
                  <a:gsLst>
                    <a:gs pos="0">
                      <a:srgbClr val="AAAAAA"/>
                    </a:gs>
                    <a:gs pos="100000">
                      <a:srgbClr val="FFFFFF"/>
                    </a:gs>
                  </a:gsLst>
                  <a:lin ang="5400000" scaled="1"/>
                </a:gradFill>
                <a:effectLst>
                  <a:outerShdw blurRad="63500" dist="46662" dir="3284183" algn="ctr" rotWithShape="0">
                    <a:srgbClr val="4D4D4D">
                      <a:alpha val="79999"/>
                    </a:srgbClr>
                  </a:outerShdw>
                </a:effectLst>
                <a:latin typeface="Arial"/>
                <a:ea typeface="Arial"/>
                <a:cs typeface="Arial"/>
              </a:rPr>
              <a:t>Мөнгөний тухай</a:t>
            </a:r>
            <a:endParaRPr lang="en-US" sz="3600" b="1" kern="10" spc="720">
              <a:gradFill rotWithShape="1">
                <a:gsLst>
                  <a:gs pos="0">
                    <a:srgbClr val="AAAAAA"/>
                  </a:gs>
                  <a:gs pos="100000">
                    <a:srgbClr val="FFFFFF"/>
                  </a:gs>
                </a:gsLst>
                <a:lin ang="5400000" scaled="1"/>
              </a:gradFill>
              <a:effectLst>
                <a:outerShdw blurRad="63500" dist="46662" dir="3284183" algn="ctr" rotWithShape="0">
                  <a:srgbClr val="4D4D4D">
                    <a:alpha val="79999"/>
                  </a:srgbClr>
                </a:outerShdw>
              </a:effectLst>
              <a:latin typeface="Arial"/>
              <a:ea typeface="Arial"/>
              <a:cs typeface="Arial"/>
            </a:endParaRPr>
          </a:p>
        </p:txBody>
      </p:sp>
      <p:pic>
        <p:nvPicPr>
          <p:cNvPr id="49158" name="Picture 5" descr="j028320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8573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Text Box 6"/>
          <p:cNvSpPr txBox="1">
            <a:spLocks noChangeArrowheads="1"/>
          </p:cNvSpPr>
          <p:nvPr/>
        </p:nvSpPr>
        <p:spPr bwMode="auto">
          <a:xfrm>
            <a:off x="1600200" y="1676400"/>
            <a:ext cx="71628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sz="2800" b="1" i="1">
                <a:ea typeface="Arial" charset="0"/>
              </a:rPr>
              <a:t> Иерусалимын төлөөх хуримтлал</a:t>
            </a:r>
          </a:p>
          <a:p>
            <a:pPr eaLnBrk="1" hangingPunct="1">
              <a:spcBef>
                <a:spcPct val="50000"/>
              </a:spcBef>
              <a:buFontTx/>
              <a:buChar char="•"/>
            </a:pPr>
            <a:r>
              <a:rPr lang="en-US" sz="2800" b="1" i="1">
                <a:ea typeface="Arial" charset="0"/>
              </a:rPr>
              <a:t> Македончуудын дууриалал</a:t>
            </a:r>
          </a:p>
          <a:p>
            <a:pPr eaLnBrk="1" hangingPunct="1">
              <a:spcBef>
                <a:spcPct val="50000"/>
              </a:spcBef>
              <a:buFontTx/>
              <a:buChar char="•"/>
            </a:pPr>
            <a:r>
              <a:rPr lang="en-US" sz="2800" b="1" i="1">
                <a:ea typeface="Arial" charset="0"/>
              </a:rPr>
              <a:t> Бурханы нигүүлсэл ба өгөөмөр байх</a:t>
            </a:r>
          </a:p>
          <a:p>
            <a:pPr eaLnBrk="1" hangingPunct="1">
              <a:spcBef>
                <a:spcPct val="50000"/>
              </a:spcBef>
              <a:buFontTx/>
              <a:buChar char="•"/>
            </a:pPr>
            <a:r>
              <a:rPr lang="en-US" sz="2800" b="1" i="1">
                <a:ea typeface="Arial" charset="0"/>
              </a:rPr>
              <a:t> Сахилга бат ба өгөөмрөөр өгөх</a:t>
            </a:r>
          </a:p>
          <a:p>
            <a:pPr eaLnBrk="1" hangingPunct="1">
              <a:spcBef>
                <a:spcPct val="50000"/>
              </a:spcBef>
              <a:buFontTx/>
              <a:buChar char="•"/>
            </a:pPr>
            <a:r>
              <a:rPr lang="en-US" sz="2800" b="1" i="1">
                <a:ea typeface="Arial" charset="0"/>
              </a:rPr>
              <a:t> Баялгийн талаарх сургамж</a:t>
            </a:r>
          </a:p>
        </p:txBody>
      </p:sp>
      <p:pic>
        <p:nvPicPr>
          <p:cNvPr id="49160" name="Picture 7" descr="BUFNO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495800"/>
            <a:ext cx="3352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iterate type="wd">
                                    <p:tmPct val="10000"/>
                                  </p:iterate>
                                  <p:childTnLst>
                                    <p:set>
                                      <p:cBhvr>
                                        <p:cTn id="6" dur="1" fill="hold">
                                          <p:stCondLst>
                                            <p:cond delay="0"/>
                                          </p:stCondLst>
                                        </p:cTn>
                                        <p:tgtEl>
                                          <p:spTgt spid="79878">
                                            <p:txEl>
                                              <p:pRg st="0" end="0"/>
                                            </p:txEl>
                                          </p:spTgt>
                                        </p:tgtEl>
                                        <p:attrNameLst>
                                          <p:attrName>style.visibility</p:attrName>
                                        </p:attrNameLst>
                                      </p:cBhvr>
                                      <p:to>
                                        <p:strVal val="visible"/>
                                      </p:to>
                                    </p:set>
                                    <p:animEffect transition="in" filter="blinds(horizontal)">
                                      <p:cBhvr>
                                        <p:cTn id="7" dur="500"/>
                                        <p:tgtEl>
                                          <p:spTgt spid="798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iterate type="wd">
                                    <p:tmPct val="10000"/>
                                  </p:iterate>
                                  <p:childTnLst>
                                    <p:set>
                                      <p:cBhvr>
                                        <p:cTn id="11" dur="1" fill="hold">
                                          <p:stCondLst>
                                            <p:cond delay="0"/>
                                          </p:stCondLst>
                                        </p:cTn>
                                        <p:tgtEl>
                                          <p:spTgt spid="79878">
                                            <p:txEl>
                                              <p:pRg st="1" end="1"/>
                                            </p:txEl>
                                          </p:spTgt>
                                        </p:tgtEl>
                                        <p:attrNameLst>
                                          <p:attrName>style.visibility</p:attrName>
                                        </p:attrNameLst>
                                      </p:cBhvr>
                                      <p:to>
                                        <p:strVal val="visible"/>
                                      </p:to>
                                    </p:set>
                                    <p:animEffect transition="in" filter="blinds(horizontal)">
                                      <p:cBhvr>
                                        <p:cTn id="12" dur="500"/>
                                        <p:tgtEl>
                                          <p:spTgt spid="798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iterate type="wd">
                                    <p:tmPct val="10000"/>
                                  </p:iterate>
                                  <p:childTnLst>
                                    <p:set>
                                      <p:cBhvr>
                                        <p:cTn id="16" dur="1" fill="hold">
                                          <p:stCondLst>
                                            <p:cond delay="0"/>
                                          </p:stCondLst>
                                        </p:cTn>
                                        <p:tgtEl>
                                          <p:spTgt spid="79878">
                                            <p:txEl>
                                              <p:pRg st="2" end="2"/>
                                            </p:txEl>
                                          </p:spTgt>
                                        </p:tgtEl>
                                        <p:attrNameLst>
                                          <p:attrName>style.visibility</p:attrName>
                                        </p:attrNameLst>
                                      </p:cBhvr>
                                      <p:to>
                                        <p:strVal val="visible"/>
                                      </p:to>
                                    </p:set>
                                    <p:animEffect transition="in" filter="blinds(horizontal)">
                                      <p:cBhvr>
                                        <p:cTn id="17" dur="500"/>
                                        <p:tgtEl>
                                          <p:spTgt spid="7987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iterate type="wd">
                                    <p:tmPct val="10000"/>
                                  </p:iterate>
                                  <p:childTnLst>
                                    <p:set>
                                      <p:cBhvr>
                                        <p:cTn id="21" dur="1" fill="hold">
                                          <p:stCondLst>
                                            <p:cond delay="0"/>
                                          </p:stCondLst>
                                        </p:cTn>
                                        <p:tgtEl>
                                          <p:spTgt spid="79878">
                                            <p:txEl>
                                              <p:pRg st="3" end="3"/>
                                            </p:txEl>
                                          </p:spTgt>
                                        </p:tgtEl>
                                        <p:attrNameLst>
                                          <p:attrName>style.visibility</p:attrName>
                                        </p:attrNameLst>
                                      </p:cBhvr>
                                      <p:to>
                                        <p:strVal val="visible"/>
                                      </p:to>
                                    </p:set>
                                    <p:animEffect transition="in" filter="blinds(horizontal)">
                                      <p:cBhvr>
                                        <p:cTn id="22" dur="500"/>
                                        <p:tgtEl>
                                          <p:spTgt spid="7987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iterate type="wd">
                                    <p:tmPct val="10000"/>
                                  </p:iterate>
                                  <p:childTnLst>
                                    <p:set>
                                      <p:cBhvr>
                                        <p:cTn id="26" dur="1" fill="hold">
                                          <p:stCondLst>
                                            <p:cond delay="0"/>
                                          </p:stCondLst>
                                        </p:cTn>
                                        <p:tgtEl>
                                          <p:spTgt spid="79878">
                                            <p:txEl>
                                              <p:pRg st="4" end="4"/>
                                            </p:txEl>
                                          </p:spTgt>
                                        </p:tgtEl>
                                        <p:attrNameLst>
                                          <p:attrName>style.visibility</p:attrName>
                                        </p:attrNameLst>
                                      </p:cBhvr>
                                      <p:to>
                                        <p:strVal val="visible"/>
                                      </p:to>
                                    </p:set>
                                    <p:animEffect transition="in" filter="blinds(horizontal)">
                                      <p:cBhvr>
                                        <p:cTn id="27" dur="500"/>
                                        <p:tgtEl>
                                          <p:spTgt spid="798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8B66B6C-AD6E-AA43-BC4F-4BA7C055A9DA}" type="slidenum">
              <a:rPr lang="en-US" sz="1400">
                <a:latin typeface="Arial" charset="0"/>
                <a:cs typeface="Arial" charset="0"/>
              </a:rPr>
              <a:pPr eaLnBrk="1" hangingPunct="1"/>
              <a:t>23</a:t>
            </a:fld>
            <a:endParaRPr lang="en-US" sz="1400">
              <a:latin typeface="Arial" charset="0"/>
              <a:cs typeface="Arial" charset="0"/>
            </a:endParaRPr>
          </a:p>
        </p:txBody>
      </p:sp>
      <p:sp>
        <p:nvSpPr>
          <p:cNvPr id="50179" name="Rectangle 2"/>
          <p:cNvSpPr>
            <a:spLocks noGrp="1" noChangeArrowheads="1"/>
          </p:cNvSpPr>
          <p:nvPr>
            <p:ph type="title"/>
          </p:nvPr>
        </p:nvSpPr>
        <p:spPr/>
        <p:txBody>
          <a:bodyPr/>
          <a:lstStyle/>
          <a:p>
            <a:pPr eaLnBrk="1" hangingPunct="1"/>
            <a:endParaRPr lang="en-US">
              <a:latin typeface="Arial" charset="0"/>
              <a:cs typeface="Arial" charset="0"/>
            </a:endParaRPr>
          </a:p>
        </p:txBody>
      </p:sp>
      <p:pic>
        <p:nvPicPr>
          <p:cNvPr id="50180" name="Picture 3" descr="bv3005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27838"/>
          </a:xfrm>
        </p:spPr>
      </p:pic>
      <p:pic>
        <p:nvPicPr>
          <p:cNvPr id="80900" name="Picture 4" descr="MCj033178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200400"/>
            <a:ext cx="17526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Rectangle 5"/>
          <p:cNvSpPr>
            <a:spLocks noChangeArrowheads="1"/>
          </p:cNvSpPr>
          <p:nvPr/>
        </p:nvSpPr>
        <p:spPr bwMode="auto">
          <a:xfrm>
            <a:off x="6324600" y="1825625"/>
            <a:ext cx="22145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3200" b="1">
                <a:solidFill>
                  <a:srgbClr val="FFFF00"/>
                </a:solidFill>
                <a:latin typeface="Arial" charset="0"/>
                <a:cs typeface="Arial" charset="0"/>
              </a:rPr>
              <a:t>2 Кор 12:7</a:t>
            </a:r>
            <a:r>
              <a:rPr lang="en-US" sz="3200">
                <a:solidFill>
                  <a:srgbClr val="FFFF00"/>
                </a:solidFill>
                <a:latin typeface="Arial" charset="0"/>
                <a:cs typeface="Arial" charset="0"/>
              </a:rPr>
              <a:t> </a:t>
            </a:r>
          </a:p>
        </p:txBody>
      </p:sp>
      <p:pic>
        <p:nvPicPr>
          <p:cNvPr id="80902" name="Picture 6" descr="MCj0275260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28800"/>
            <a:ext cx="2922588" cy="417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7" descr="MCj0294212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4425" y="3429000"/>
            <a:ext cx="24193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WordArt 8"/>
          <p:cNvSpPr>
            <a:spLocks noChangeArrowheads="1" noChangeShapeType="1" noTextEdit="1"/>
          </p:cNvSpPr>
          <p:nvPr/>
        </p:nvSpPr>
        <p:spPr bwMode="auto">
          <a:xfrm>
            <a:off x="609600" y="457200"/>
            <a:ext cx="67056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spc="720">
                <a:gradFill rotWithShape="1">
                  <a:gsLst>
                    <a:gs pos="0">
                      <a:srgbClr val="AAAAAA"/>
                    </a:gs>
                    <a:gs pos="100000">
                      <a:srgbClr val="FFFFFF"/>
                    </a:gs>
                  </a:gsLst>
                  <a:lin ang="5400000" scaled="1"/>
                </a:gradFill>
                <a:effectLst>
                  <a:outerShdw blurRad="63500" dist="46662" dir="3284183" algn="ctr" rotWithShape="0">
                    <a:srgbClr val="4D4D4D">
                      <a:alpha val="79999"/>
                    </a:srgbClr>
                  </a:outerShdw>
                </a:effectLst>
                <a:latin typeface="Arial"/>
                <a:ea typeface="Arial"/>
                <a:cs typeface="Arial"/>
              </a:rPr>
              <a:t>Маханд орсон өргөс</a:t>
            </a:r>
            <a:endParaRPr lang="en-US" sz="3600" b="1" kern="10" spc="720">
              <a:gradFill rotWithShape="1">
                <a:gsLst>
                  <a:gs pos="0">
                    <a:srgbClr val="AAAAAA"/>
                  </a:gs>
                  <a:gs pos="100000">
                    <a:srgbClr val="FFFFFF"/>
                  </a:gs>
                </a:gsLst>
                <a:lin ang="5400000" scaled="1"/>
              </a:gradFill>
              <a:effectLst>
                <a:outerShdw blurRad="63500" dist="46662" dir="3284183" algn="ctr" rotWithShape="0">
                  <a:srgbClr val="4D4D4D">
                    <a:alpha val="79999"/>
                  </a:srgbClr>
                </a:outerShdw>
              </a:effectLst>
              <a:latin typeface="Arial"/>
              <a:ea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0904"/>
                                        </p:tgtEl>
                                        <p:attrNameLst>
                                          <p:attrName>style.visibility</p:attrName>
                                        </p:attrNameLst>
                                      </p:cBhvr>
                                      <p:to>
                                        <p:strVal val="visible"/>
                                      </p:to>
                                    </p:set>
                                    <p:anim calcmode="lin" valueType="num">
                                      <p:cBhvr>
                                        <p:cTn id="7" dur="1000" fill="hold"/>
                                        <p:tgtEl>
                                          <p:spTgt spid="80904"/>
                                        </p:tgtEl>
                                        <p:attrNameLst>
                                          <p:attrName>ppt_w</p:attrName>
                                        </p:attrNameLst>
                                      </p:cBhvr>
                                      <p:tavLst>
                                        <p:tav tm="0">
                                          <p:val>
                                            <p:strVal val="#ppt_w*0.70"/>
                                          </p:val>
                                        </p:tav>
                                        <p:tav tm="100000">
                                          <p:val>
                                            <p:strVal val="#ppt_w"/>
                                          </p:val>
                                        </p:tav>
                                      </p:tavLst>
                                    </p:anim>
                                    <p:anim calcmode="lin" valueType="num">
                                      <p:cBhvr>
                                        <p:cTn id="8" dur="1000" fill="hold"/>
                                        <p:tgtEl>
                                          <p:spTgt spid="80904"/>
                                        </p:tgtEl>
                                        <p:attrNameLst>
                                          <p:attrName>ppt_h</p:attrName>
                                        </p:attrNameLst>
                                      </p:cBhvr>
                                      <p:tavLst>
                                        <p:tav tm="0">
                                          <p:val>
                                            <p:strVal val="#ppt_h"/>
                                          </p:val>
                                        </p:tav>
                                        <p:tav tm="100000">
                                          <p:val>
                                            <p:strVal val="#ppt_h"/>
                                          </p:val>
                                        </p:tav>
                                      </p:tavLst>
                                    </p:anim>
                                    <p:animEffect transition="in" filter="fade">
                                      <p:cBhvr>
                                        <p:cTn id="9" dur="1000"/>
                                        <p:tgtEl>
                                          <p:spTgt spid="80904"/>
                                        </p:tgtEl>
                                      </p:cBhvr>
                                    </p:animEffect>
                                  </p:childTnLst>
                                </p:cTn>
                              </p:par>
                            </p:childTnLst>
                          </p:cTn>
                        </p:par>
                        <p:par>
                          <p:cTn id="10" fill="hold" nodeType="afterGroup">
                            <p:stCondLst>
                              <p:cond delay="10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80901"/>
                                        </p:tgtEl>
                                        <p:attrNameLst>
                                          <p:attrName>style.visibility</p:attrName>
                                        </p:attrNameLst>
                                      </p:cBhvr>
                                      <p:to>
                                        <p:strVal val="visible"/>
                                      </p:to>
                                    </p:set>
                                    <p:animEffect transition="in" filter="fade">
                                      <p:cBhvr>
                                        <p:cTn id="13" dur="2000"/>
                                        <p:tgtEl>
                                          <p:spTgt spid="80901"/>
                                        </p:tgtEl>
                                      </p:cBhvr>
                                    </p:animEffect>
                                    <p:anim calcmode="lin" valueType="num">
                                      <p:cBhvr>
                                        <p:cTn id="14" dur="2000" fill="hold"/>
                                        <p:tgtEl>
                                          <p:spTgt spid="80901"/>
                                        </p:tgtEl>
                                        <p:attrNameLst>
                                          <p:attrName>ppt_w</p:attrName>
                                        </p:attrNameLst>
                                      </p:cBhvr>
                                      <p:tavLst>
                                        <p:tav tm="0" fmla="#ppt_w*sin(2.5*pi*$)">
                                          <p:val>
                                            <p:fltVal val="0"/>
                                          </p:val>
                                        </p:tav>
                                        <p:tav tm="100000">
                                          <p:val>
                                            <p:fltVal val="1"/>
                                          </p:val>
                                        </p:tav>
                                      </p:tavLst>
                                    </p:anim>
                                    <p:anim calcmode="lin" valueType="num">
                                      <p:cBhvr>
                                        <p:cTn id="15" dur="2000" fill="hold"/>
                                        <p:tgtEl>
                                          <p:spTgt spid="80901"/>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4400"/>
                            </p:stCondLst>
                            <p:childTnLst>
                              <p:par>
                                <p:cTn id="17" presetID="50" presetClass="entr" presetSubtype="0" decel="100000" fill="hold" nodeType="afterEffect">
                                  <p:stCondLst>
                                    <p:cond delay="0"/>
                                  </p:stCondLst>
                                  <p:childTnLst>
                                    <p:set>
                                      <p:cBhvr>
                                        <p:cTn id="18" dur="1" fill="hold">
                                          <p:stCondLst>
                                            <p:cond delay="0"/>
                                          </p:stCondLst>
                                        </p:cTn>
                                        <p:tgtEl>
                                          <p:spTgt spid="80902"/>
                                        </p:tgtEl>
                                        <p:attrNameLst>
                                          <p:attrName>style.visibility</p:attrName>
                                        </p:attrNameLst>
                                      </p:cBhvr>
                                      <p:to>
                                        <p:strVal val="visible"/>
                                      </p:to>
                                    </p:set>
                                    <p:anim calcmode="lin" valueType="num">
                                      <p:cBhvr>
                                        <p:cTn id="19" dur="1000" fill="hold"/>
                                        <p:tgtEl>
                                          <p:spTgt spid="80902"/>
                                        </p:tgtEl>
                                        <p:attrNameLst>
                                          <p:attrName>ppt_w</p:attrName>
                                        </p:attrNameLst>
                                      </p:cBhvr>
                                      <p:tavLst>
                                        <p:tav tm="0">
                                          <p:val>
                                            <p:strVal val="#ppt_w+.3"/>
                                          </p:val>
                                        </p:tav>
                                        <p:tav tm="100000">
                                          <p:val>
                                            <p:strVal val="#ppt_w"/>
                                          </p:val>
                                        </p:tav>
                                      </p:tavLst>
                                    </p:anim>
                                    <p:anim calcmode="lin" valueType="num">
                                      <p:cBhvr>
                                        <p:cTn id="20" dur="1000" fill="hold"/>
                                        <p:tgtEl>
                                          <p:spTgt spid="80902"/>
                                        </p:tgtEl>
                                        <p:attrNameLst>
                                          <p:attrName>ppt_h</p:attrName>
                                        </p:attrNameLst>
                                      </p:cBhvr>
                                      <p:tavLst>
                                        <p:tav tm="0">
                                          <p:val>
                                            <p:strVal val="#ppt_h"/>
                                          </p:val>
                                        </p:tav>
                                        <p:tav tm="100000">
                                          <p:val>
                                            <p:strVal val="#ppt_h"/>
                                          </p:val>
                                        </p:tav>
                                      </p:tavLst>
                                    </p:anim>
                                    <p:animEffect transition="in" filter="fade">
                                      <p:cBhvr>
                                        <p:cTn id="21" dur="1000"/>
                                        <p:tgtEl>
                                          <p:spTgt spid="80902"/>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80900"/>
                                        </p:tgtEl>
                                        <p:attrNameLst>
                                          <p:attrName>style.visibility</p:attrName>
                                        </p:attrNameLst>
                                      </p:cBhvr>
                                      <p:to>
                                        <p:strVal val="visible"/>
                                      </p:to>
                                    </p:set>
                                    <p:anim calcmode="lin" valueType="num">
                                      <p:cBhvr>
                                        <p:cTn id="24" dur="1000" fill="hold"/>
                                        <p:tgtEl>
                                          <p:spTgt spid="80900"/>
                                        </p:tgtEl>
                                        <p:attrNameLst>
                                          <p:attrName>ppt_w</p:attrName>
                                        </p:attrNameLst>
                                      </p:cBhvr>
                                      <p:tavLst>
                                        <p:tav tm="0">
                                          <p:val>
                                            <p:strVal val="#ppt_w+.3"/>
                                          </p:val>
                                        </p:tav>
                                        <p:tav tm="100000">
                                          <p:val>
                                            <p:strVal val="#ppt_w"/>
                                          </p:val>
                                        </p:tav>
                                      </p:tavLst>
                                    </p:anim>
                                    <p:anim calcmode="lin" valueType="num">
                                      <p:cBhvr>
                                        <p:cTn id="25" dur="1000" fill="hold"/>
                                        <p:tgtEl>
                                          <p:spTgt spid="80900"/>
                                        </p:tgtEl>
                                        <p:attrNameLst>
                                          <p:attrName>ppt_h</p:attrName>
                                        </p:attrNameLst>
                                      </p:cBhvr>
                                      <p:tavLst>
                                        <p:tav tm="0">
                                          <p:val>
                                            <p:strVal val="#ppt_h"/>
                                          </p:val>
                                        </p:tav>
                                        <p:tav tm="100000">
                                          <p:val>
                                            <p:strVal val="#ppt_h"/>
                                          </p:val>
                                        </p:tav>
                                      </p:tavLst>
                                    </p:anim>
                                    <p:animEffect transition="in" filter="fade">
                                      <p:cBhvr>
                                        <p:cTn id="26" dur="1000"/>
                                        <p:tgtEl>
                                          <p:spTgt spid="80900"/>
                                        </p:tgtEl>
                                      </p:cBhvr>
                                    </p:animEffect>
                                  </p:childTnLst>
                                </p:cTn>
                              </p:par>
                            </p:childTnLst>
                          </p:cTn>
                        </p:par>
                        <p:par>
                          <p:cTn id="27" fill="hold" nodeType="afterGroup">
                            <p:stCondLst>
                              <p:cond delay="5400"/>
                            </p:stCondLst>
                            <p:childTnLst>
                              <p:par>
                                <p:cTn id="28" presetID="10" presetClass="entr" presetSubtype="0" fill="hold" nodeType="afterEffect">
                                  <p:stCondLst>
                                    <p:cond delay="0"/>
                                  </p:stCondLst>
                                  <p:childTnLst>
                                    <p:set>
                                      <p:cBhvr>
                                        <p:cTn id="29" dur="1" fill="hold">
                                          <p:stCondLst>
                                            <p:cond delay="0"/>
                                          </p:stCondLst>
                                        </p:cTn>
                                        <p:tgtEl>
                                          <p:spTgt spid="80903"/>
                                        </p:tgtEl>
                                        <p:attrNameLst>
                                          <p:attrName>style.visibility</p:attrName>
                                        </p:attrNameLst>
                                      </p:cBhvr>
                                      <p:to>
                                        <p:strVal val="visible"/>
                                      </p:to>
                                    </p:set>
                                    <p:animEffect transition="in" filter="fade">
                                      <p:cBhvr>
                                        <p:cTn id="30" dur="2000"/>
                                        <p:tgtEl>
                                          <p:spTgt spid="80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P spid="8090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61EC9EB-A8B5-1D4E-A3FB-AC6D04FFCB22}" type="slidenum">
              <a:rPr lang="en-US" sz="1400">
                <a:latin typeface="Arial" charset="0"/>
                <a:cs typeface="Arial" charset="0"/>
              </a:rPr>
              <a:pPr eaLnBrk="1" hangingPunct="1"/>
              <a:t>24</a:t>
            </a:fld>
            <a:endParaRPr lang="en-US" sz="1400">
              <a:latin typeface="Arial" charset="0"/>
              <a:cs typeface="Arial" charset="0"/>
            </a:endParaRPr>
          </a:p>
        </p:txBody>
      </p:sp>
      <p:sp>
        <p:nvSpPr>
          <p:cNvPr id="51203" name="Rectangle 2"/>
          <p:cNvSpPr>
            <a:spLocks noGrp="1" noChangeArrowheads="1"/>
          </p:cNvSpPr>
          <p:nvPr>
            <p:ph type="title"/>
          </p:nvPr>
        </p:nvSpPr>
        <p:spPr/>
        <p:txBody>
          <a:bodyPr/>
          <a:lstStyle/>
          <a:p>
            <a:pPr eaLnBrk="1" hangingPunct="1"/>
            <a:endParaRPr lang="en-US">
              <a:latin typeface="Arial" charset="0"/>
              <a:cs typeface="Arial" charset="0"/>
            </a:endParaRPr>
          </a:p>
        </p:txBody>
      </p:sp>
      <p:pic>
        <p:nvPicPr>
          <p:cNvPr id="51204" name="Picture 3" descr="bv3001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27838"/>
          </a:xfrm>
        </p:spPr>
      </p:pic>
      <p:sp>
        <p:nvSpPr>
          <p:cNvPr id="51205" name="WordArt 4"/>
          <p:cNvSpPr>
            <a:spLocks noChangeArrowheads="1" noChangeShapeType="1" noTextEdit="1"/>
          </p:cNvSpPr>
          <p:nvPr/>
        </p:nvSpPr>
        <p:spPr bwMode="auto">
          <a:xfrm>
            <a:off x="609600" y="457200"/>
            <a:ext cx="67056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spc="720">
                <a:gradFill rotWithShape="1">
                  <a:gsLst>
                    <a:gs pos="0">
                      <a:srgbClr val="FF0000"/>
                    </a:gs>
                    <a:gs pos="100000">
                      <a:srgbClr val="FFFFFF"/>
                    </a:gs>
                  </a:gsLst>
                  <a:lin ang="5400000" scaled="1"/>
                </a:gradFill>
                <a:effectLst>
                  <a:outerShdw blurRad="63500" dist="46662" dir="3284183" algn="ctr" rotWithShape="0">
                    <a:srgbClr val="4D4D4D">
                      <a:alpha val="79999"/>
                    </a:srgbClr>
                  </a:outerShdw>
                </a:effectLst>
                <a:latin typeface="Arial"/>
                <a:ea typeface="Arial"/>
                <a:cs typeface="Arial"/>
              </a:rPr>
              <a:t>Маханд орсон өргөс</a:t>
            </a:r>
            <a:endParaRPr lang="en-US" sz="3600" b="1" kern="10" spc="720">
              <a:gradFill rotWithShape="1">
                <a:gsLst>
                  <a:gs pos="0">
                    <a:srgbClr val="FF0000"/>
                  </a:gs>
                  <a:gs pos="100000">
                    <a:srgbClr val="FFFFFF"/>
                  </a:gs>
                </a:gsLst>
                <a:lin ang="5400000" scaled="1"/>
              </a:gradFill>
              <a:effectLst>
                <a:outerShdw blurRad="63500" dist="46662" dir="3284183" algn="ctr" rotWithShape="0">
                  <a:srgbClr val="4D4D4D">
                    <a:alpha val="79999"/>
                  </a:srgbClr>
                </a:outerShdw>
              </a:effectLst>
              <a:latin typeface="Arial"/>
              <a:ea typeface="Arial"/>
              <a:cs typeface="Arial"/>
            </a:endParaRPr>
          </a:p>
        </p:txBody>
      </p:sp>
      <p:sp>
        <p:nvSpPr>
          <p:cNvPr id="81925" name="Text Box 5"/>
          <p:cNvSpPr txBox="1">
            <a:spLocks noChangeArrowheads="1"/>
          </p:cNvSpPr>
          <p:nvPr/>
        </p:nvSpPr>
        <p:spPr bwMode="auto">
          <a:xfrm>
            <a:off x="838200" y="2133600"/>
            <a:ext cx="7620000" cy="131127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sz="3200" b="1" i="1">
                <a:solidFill>
                  <a:srgbClr val="FF0000"/>
                </a:solidFill>
                <a:ea typeface="Arial" charset="0"/>
              </a:rPr>
              <a:t> Өргөс гэж юуг хэлж байна вэ?</a:t>
            </a:r>
          </a:p>
          <a:p>
            <a:pPr eaLnBrk="1" hangingPunct="1">
              <a:spcBef>
                <a:spcPct val="50000"/>
              </a:spcBef>
              <a:buFontTx/>
              <a:buChar char="•"/>
            </a:pPr>
            <a:r>
              <a:rPr lang="en-US" sz="3200" b="1" i="1">
                <a:solidFill>
                  <a:srgbClr val="FF0000"/>
                </a:solidFill>
                <a:ea typeface="Arial" charset="0"/>
              </a:rPr>
              <a:t> Өргөсөөр юуг төлөөлүүлж байна вэ?</a:t>
            </a:r>
          </a:p>
        </p:txBody>
      </p:sp>
      <p:sp>
        <p:nvSpPr>
          <p:cNvPr id="81926" name="Rectangle 6"/>
          <p:cNvSpPr>
            <a:spLocks noChangeArrowheads="1"/>
          </p:cNvSpPr>
          <p:nvPr/>
        </p:nvSpPr>
        <p:spPr bwMode="auto">
          <a:xfrm>
            <a:off x="838200" y="3503613"/>
            <a:ext cx="7620000" cy="1373187"/>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b="1" i="1">
                <a:latin typeface="Arial" charset="0"/>
                <a:cs typeface="Arial" charset="0"/>
              </a:rPr>
              <a:t>	</a:t>
            </a:r>
            <a:r>
              <a:rPr lang="en-US" sz="2800" b="1" i="1">
                <a:solidFill>
                  <a:srgbClr val="FF0000"/>
                </a:solidFill>
                <a:latin typeface="Arial" charset="0"/>
                <a:cs typeface="Arial" charset="0"/>
              </a:rPr>
              <a:t>i.    Сүнслэг эсэргүүцэл</a:t>
            </a:r>
            <a:br>
              <a:rPr lang="en-US" sz="2800" b="1" i="1">
                <a:solidFill>
                  <a:srgbClr val="FF0000"/>
                </a:solidFill>
                <a:latin typeface="Arial" charset="0"/>
                <a:cs typeface="Arial" charset="0"/>
              </a:rPr>
            </a:br>
            <a:r>
              <a:rPr lang="en-US" sz="2800" b="1" i="1">
                <a:solidFill>
                  <a:srgbClr val="FF0000"/>
                </a:solidFill>
                <a:latin typeface="Arial" charset="0"/>
                <a:cs typeface="Arial" charset="0"/>
              </a:rPr>
              <a:t>	ii.   Хавчлага</a:t>
            </a:r>
            <a:br>
              <a:rPr lang="en-US" sz="2800" b="1" i="1">
                <a:solidFill>
                  <a:srgbClr val="FF0000"/>
                </a:solidFill>
                <a:latin typeface="Arial" charset="0"/>
                <a:cs typeface="Arial" charset="0"/>
              </a:rPr>
            </a:br>
            <a:r>
              <a:rPr lang="en-US" sz="2800" b="1" i="1">
                <a:solidFill>
                  <a:srgbClr val="FF0000"/>
                </a:solidFill>
                <a:latin typeface="Arial" charset="0"/>
                <a:cs typeface="Arial" charset="0"/>
              </a:rPr>
              <a:t>	iii.  Бие махбодын зовиур</a:t>
            </a:r>
            <a:endParaRPr lang="en-US" sz="2800">
              <a:solidFill>
                <a:srgbClr val="FF0000"/>
              </a:solidFill>
              <a:latin typeface="Arial" charset="0"/>
              <a:cs typeface="Arial" charset="0"/>
            </a:endParaRPr>
          </a:p>
        </p:txBody>
      </p:sp>
      <p:sp>
        <p:nvSpPr>
          <p:cNvPr id="81927" name="Text Box 7"/>
          <p:cNvSpPr txBox="1">
            <a:spLocks noChangeArrowheads="1"/>
          </p:cNvSpPr>
          <p:nvPr/>
        </p:nvSpPr>
        <p:spPr bwMode="auto">
          <a:xfrm>
            <a:off x="838200" y="4953000"/>
            <a:ext cx="7620000" cy="579438"/>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sz="3200" b="1" i="1">
                <a:solidFill>
                  <a:srgbClr val="FF0000"/>
                </a:solidFill>
                <a:ea typeface="Arial" charset="0"/>
              </a:rPr>
              <a:t> Паулаас сурах сургамж</a:t>
            </a:r>
          </a:p>
        </p:txBody>
      </p:sp>
      <p:pic>
        <p:nvPicPr>
          <p:cNvPr id="51209" name="Picture 8" descr="MCj033178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505200"/>
            <a:ext cx="1900238"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wd">
                                    <p:tmPct val="50000"/>
                                  </p:iterate>
                                  <p:childTnLst>
                                    <p:set>
                                      <p:cBhvr>
                                        <p:cTn id="6" dur="1" fill="hold">
                                          <p:stCondLst>
                                            <p:cond delay="0"/>
                                          </p:stCondLst>
                                        </p:cTn>
                                        <p:tgtEl>
                                          <p:spTgt spid="81925">
                                            <p:txEl>
                                              <p:pRg st="0" end="0"/>
                                            </p:txEl>
                                          </p:spTgt>
                                        </p:tgtEl>
                                        <p:attrNameLst>
                                          <p:attrName>style.visibility</p:attrName>
                                        </p:attrNameLst>
                                      </p:cBhvr>
                                      <p:to>
                                        <p:strVal val="visible"/>
                                      </p:to>
                                    </p:set>
                                    <p:anim calcmode="discrete" valueType="clr">
                                      <p:cBhvr override="childStyle">
                                        <p:cTn id="7" dur="1000"/>
                                        <p:tgtEl>
                                          <p:spTgt spid="81925">
                                            <p:txEl>
                                              <p:pRg st="0" end="0"/>
                                            </p:txEl>
                                          </p:spTgt>
                                        </p:tgtEl>
                                        <p:attrNameLst>
                                          <p:attrName>style.color</p:attrName>
                                        </p:attrNameLst>
                                      </p:cBhvr>
                                      <p:tavLst>
                                        <p:tav tm="0">
                                          <p:val>
                                            <p:clrVal>
                                              <a:srgbClr val="FF0000"/>
                                            </p:clrVal>
                                          </p:val>
                                        </p:tav>
                                        <p:tav tm="50000">
                                          <p:val>
                                            <p:clrVal>
                                              <a:srgbClr val="FFFF00"/>
                                            </p:clrVal>
                                          </p:val>
                                        </p:tav>
                                      </p:tavLst>
                                    </p:anim>
                                    <p:anim calcmode="discrete" valueType="clr">
                                      <p:cBhvr>
                                        <p:cTn id="8" dur="1000"/>
                                        <p:tgtEl>
                                          <p:spTgt spid="81925">
                                            <p:txEl>
                                              <p:pRg st="0" end="0"/>
                                            </p:txEl>
                                          </p:spTgt>
                                        </p:tgtEl>
                                        <p:attrNameLst>
                                          <p:attrName>fillcolor</p:attrName>
                                        </p:attrNameLst>
                                      </p:cBhvr>
                                      <p:tavLst>
                                        <p:tav tm="0">
                                          <p:val>
                                            <p:clrVal>
                                              <a:schemeClr val="accent2"/>
                                            </p:clrVal>
                                          </p:val>
                                        </p:tav>
                                        <p:tav tm="50000">
                                          <p:val>
                                            <p:clrVal>
                                              <a:schemeClr val="hlink"/>
                                            </p:clrVal>
                                          </p:val>
                                        </p:tav>
                                      </p:tavLst>
                                    </p:anim>
                                    <p:set>
                                      <p:cBhvr>
                                        <p:cTn id="9" dur="1000"/>
                                        <p:tgtEl>
                                          <p:spTgt spid="81925">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wd">
                                    <p:tmPct val="50000"/>
                                  </p:iterate>
                                  <p:childTnLst>
                                    <p:set>
                                      <p:cBhvr>
                                        <p:cTn id="13" dur="1" fill="hold">
                                          <p:stCondLst>
                                            <p:cond delay="0"/>
                                          </p:stCondLst>
                                        </p:cTn>
                                        <p:tgtEl>
                                          <p:spTgt spid="81925">
                                            <p:txEl>
                                              <p:pRg st="1" end="1"/>
                                            </p:txEl>
                                          </p:spTgt>
                                        </p:tgtEl>
                                        <p:attrNameLst>
                                          <p:attrName>style.visibility</p:attrName>
                                        </p:attrNameLst>
                                      </p:cBhvr>
                                      <p:to>
                                        <p:strVal val="visible"/>
                                      </p:to>
                                    </p:set>
                                    <p:anim calcmode="discrete" valueType="clr">
                                      <p:cBhvr override="childStyle">
                                        <p:cTn id="14" dur="500"/>
                                        <p:tgtEl>
                                          <p:spTgt spid="81925">
                                            <p:txEl>
                                              <p:pRg st="1" end="1"/>
                                            </p:txEl>
                                          </p:spTgt>
                                        </p:tgtEl>
                                        <p:attrNameLst>
                                          <p:attrName>style.color</p:attrName>
                                        </p:attrNameLst>
                                      </p:cBhvr>
                                      <p:tavLst>
                                        <p:tav tm="0">
                                          <p:val>
                                            <p:clrVal>
                                              <a:srgbClr val="FF0000"/>
                                            </p:clrVal>
                                          </p:val>
                                        </p:tav>
                                        <p:tav tm="50000">
                                          <p:val>
                                            <p:clrVal>
                                              <a:srgbClr val="FFFF00"/>
                                            </p:clrVal>
                                          </p:val>
                                        </p:tav>
                                      </p:tavLst>
                                    </p:anim>
                                    <p:anim calcmode="discrete" valueType="clr">
                                      <p:cBhvr>
                                        <p:cTn id="15" dur="500"/>
                                        <p:tgtEl>
                                          <p:spTgt spid="81925">
                                            <p:txEl>
                                              <p:pRg st="1" end="1"/>
                                            </p:txEl>
                                          </p:spTgt>
                                        </p:tgtEl>
                                        <p:attrNameLst>
                                          <p:attrName>fillcolor</p:attrName>
                                        </p:attrNameLst>
                                      </p:cBhvr>
                                      <p:tavLst>
                                        <p:tav tm="0">
                                          <p:val>
                                            <p:clrVal>
                                              <a:schemeClr val="accent2"/>
                                            </p:clrVal>
                                          </p:val>
                                        </p:tav>
                                        <p:tav tm="50000">
                                          <p:val>
                                            <p:clrVal>
                                              <a:schemeClr val="hlink"/>
                                            </p:clrVal>
                                          </p:val>
                                        </p:tav>
                                      </p:tavLst>
                                    </p:anim>
                                    <p:set>
                                      <p:cBhvr>
                                        <p:cTn id="16" dur="500"/>
                                        <p:tgtEl>
                                          <p:spTgt spid="81925">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81926">
                                            <p:txEl>
                                              <p:pRg st="0" end="0"/>
                                            </p:txEl>
                                          </p:spTgt>
                                        </p:tgtEl>
                                        <p:attrNameLst>
                                          <p:attrName>style.visibility</p:attrName>
                                        </p:attrNameLst>
                                      </p:cBhvr>
                                      <p:to>
                                        <p:strVal val="visible"/>
                                      </p:to>
                                    </p:set>
                                    <p:animEffect transition="in" filter="fade">
                                      <p:cBhvr>
                                        <p:cTn id="21" dur="500"/>
                                        <p:tgtEl>
                                          <p:spTgt spid="81926">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wd">
                                    <p:tmPct val="50000"/>
                                  </p:iterate>
                                  <p:childTnLst>
                                    <p:set>
                                      <p:cBhvr>
                                        <p:cTn id="25" dur="1" fill="hold">
                                          <p:stCondLst>
                                            <p:cond delay="0"/>
                                          </p:stCondLst>
                                        </p:cTn>
                                        <p:tgtEl>
                                          <p:spTgt spid="81927">
                                            <p:txEl>
                                              <p:pRg st="0" end="0"/>
                                            </p:txEl>
                                          </p:spTgt>
                                        </p:tgtEl>
                                        <p:attrNameLst>
                                          <p:attrName>style.visibility</p:attrName>
                                        </p:attrNameLst>
                                      </p:cBhvr>
                                      <p:to>
                                        <p:strVal val="visible"/>
                                      </p:to>
                                    </p:set>
                                    <p:anim calcmode="discrete" valueType="clr">
                                      <p:cBhvr override="childStyle">
                                        <p:cTn id="26" dur="1000"/>
                                        <p:tgtEl>
                                          <p:spTgt spid="81927">
                                            <p:txEl>
                                              <p:pRg st="0" end="0"/>
                                            </p:txEl>
                                          </p:spTgt>
                                        </p:tgtEl>
                                        <p:attrNameLst>
                                          <p:attrName>style.color</p:attrName>
                                        </p:attrNameLst>
                                      </p:cBhvr>
                                      <p:tavLst>
                                        <p:tav tm="0">
                                          <p:val>
                                            <p:clrVal>
                                              <a:srgbClr val="FF0000"/>
                                            </p:clrVal>
                                          </p:val>
                                        </p:tav>
                                        <p:tav tm="50000">
                                          <p:val>
                                            <p:clrVal>
                                              <a:srgbClr val="FFFF00"/>
                                            </p:clrVal>
                                          </p:val>
                                        </p:tav>
                                      </p:tavLst>
                                    </p:anim>
                                    <p:anim calcmode="discrete" valueType="clr">
                                      <p:cBhvr>
                                        <p:cTn id="27" dur="1000"/>
                                        <p:tgtEl>
                                          <p:spTgt spid="81927">
                                            <p:txEl>
                                              <p:pRg st="0" end="0"/>
                                            </p:txEl>
                                          </p:spTgt>
                                        </p:tgtEl>
                                        <p:attrNameLst>
                                          <p:attrName>fillcolor</p:attrName>
                                        </p:attrNameLst>
                                      </p:cBhvr>
                                      <p:tavLst>
                                        <p:tav tm="0">
                                          <p:val>
                                            <p:clrVal>
                                              <a:schemeClr val="accent2"/>
                                            </p:clrVal>
                                          </p:val>
                                        </p:tav>
                                        <p:tav tm="50000">
                                          <p:val>
                                            <p:clrVal>
                                              <a:schemeClr val="hlink"/>
                                            </p:clrVal>
                                          </p:val>
                                        </p:tav>
                                      </p:tavLst>
                                    </p:anim>
                                    <p:set>
                                      <p:cBhvr>
                                        <p:cTn id="28" dur="1000"/>
                                        <p:tgtEl>
                                          <p:spTgt spid="8192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build="p"/>
      <p:bldP spid="8192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8305800" y="1524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atin typeface="Arial" charset="0"/>
              </a:rPr>
              <a:t>164</a:t>
            </a:r>
          </a:p>
        </p:txBody>
      </p:sp>
      <p:sp>
        <p:nvSpPr>
          <p:cNvPr id="52227" name="Text Box 6"/>
          <p:cNvSpPr txBox="1">
            <a:spLocks noChangeArrowheads="1"/>
          </p:cNvSpPr>
          <p:nvPr/>
        </p:nvSpPr>
        <p:spPr bwMode="auto">
          <a:xfrm>
            <a:off x="3621088" y="242888"/>
            <a:ext cx="1828800" cy="523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2800" b="1">
                <a:solidFill>
                  <a:srgbClr val="FFFFFF"/>
                </a:solidFill>
                <a:latin typeface="Arial" charset="0"/>
                <a:ea typeface="SimSun" charset="0"/>
                <a:cs typeface="SimSun" charset="0"/>
              </a:rPr>
              <a:t>Нийлэмж</a:t>
            </a:r>
          </a:p>
        </p:txBody>
      </p:sp>
      <p:sp>
        <p:nvSpPr>
          <p:cNvPr id="24583" name="Text Box 7"/>
          <p:cNvSpPr txBox="1">
            <a:spLocks noChangeArrowheads="1"/>
          </p:cNvSpPr>
          <p:nvPr/>
        </p:nvSpPr>
        <p:spPr bwMode="auto">
          <a:xfrm>
            <a:off x="1524000" y="3048000"/>
            <a:ext cx="2378075" cy="528638"/>
          </a:xfrm>
          <a:prstGeom prst="rect">
            <a:avLst/>
          </a:prstGeom>
          <a:solidFill>
            <a:srgbClr val="B2B2B2"/>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altLang="zh-CN" sz="2800" b="1">
                <a:latin typeface="Arial" charset="0"/>
                <a:ea typeface="SimSun" charset="0"/>
                <a:cs typeface="SimSun" charset="0"/>
              </a:rPr>
              <a:t>8—9	Өргөл</a:t>
            </a:r>
          </a:p>
        </p:txBody>
      </p:sp>
      <p:sp>
        <p:nvSpPr>
          <p:cNvPr id="24584" name="Text Box 8"/>
          <p:cNvSpPr txBox="1">
            <a:spLocks noChangeArrowheads="1"/>
          </p:cNvSpPr>
          <p:nvPr/>
        </p:nvSpPr>
        <p:spPr bwMode="auto">
          <a:xfrm>
            <a:off x="228600" y="1317625"/>
            <a:ext cx="5638800" cy="523875"/>
          </a:xfrm>
          <a:prstGeom prst="rect">
            <a:avLst/>
          </a:prstGeom>
          <a:solidFill>
            <a:srgbClr val="B2B2B2"/>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altLang="zh-CN" sz="2800" b="1">
                <a:latin typeface="Arial" charset="0"/>
                <a:ea typeface="SimSun" charset="0"/>
                <a:cs typeface="SimSun" charset="0"/>
              </a:rPr>
              <a:t>1—7	Чин сэтгэлээсээ үйлчлэх</a:t>
            </a:r>
          </a:p>
        </p:txBody>
      </p:sp>
      <p:sp>
        <p:nvSpPr>
          <p:cNvPr id="24585" name="Text Box 9"/>
          <p:cNvSpPr txBox="1">
            <a:spLocks noChangeArrowheads="1"/>
          </p:cNvSpPr>
          <p:nvPr/>
        </p:nvSpPr>
        <p:spPr bwMode="auto">
          <a:xfrm>
            <a:off x="2819400" y="5011738"/>
            <a:ext cx="6096000" cy="523875"/>
          </a:xfrm>
          <a:prstGeom prst="rect">
            <a:avLst/>
          </a:prstGeom>
          <a:solidFill>
            <a:srgbClr val="B2B2B2"/>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altLang="zh-CN" sz="2800" b="1">
                <a:latin typeface="Arial" charset="0"/>
                <a:ea typeface="SimSun" charset="0"/>
                <a:cs typeface="SimSun" charset="0"/>
              </a:rPr>
              <a:t>10—13	Үйлчлэлийн эрх мэдэл</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anim calcmode="lin" valueType="num">
                                      <p:cBhvr additive="base">
                                        <p:cTn id="7" dur="500" fill="hold"/>
                                        <p:tgtEl>
                                          <p:spTgt spid="24584"/>
                                        </p:tgtEl>
                                        <p:attrNameLst>
                                          <p:attrName>ppt_x</p:attrName>
                                        </p:attrNameLst>
                                      </p:cBhvr>
                                      <p:tavLst>
                                        <p:tav tm="0">
                                          <p:val>
                                            <p:strVal val="0-#ppt_w/2"/>
                                          </p:val>
                                        </p:tav>
                                        <p:tav tm="100000">
                                          <p:val>
                                            <p:strVal val="#ppt_x"/>
                                          </p:val>
                                        </p:tav>
                                      </p:tavLst>
                                    </p:anim>
                                    <p:anim calcmode="lin" valueType="num">
                                      <p:cBhvr additive="base">
                                        <p:cTn id="8" dur="500" fill="hold"/>
                                        <p:tgtEl>
                                          <p:spTgt spid="2458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3"/>
                                        </p:tgtEl>
                                        <p:attrNameLst>
                                          <p:attrName>style.visibility</p:attrName>
                                        </p:attrNameLst>
                                      </p:cBhvr>
                                      <p:to>
                                        <p:strVal val="visible"/>
                                      </p:to>
                                    </p:set>
                                    <p:anim calcmode="lin" valueType="num">
                                      <p:cBhvr additive="base">
                                        <p:cTn id="13" dur="500" fill="hold"/>
                                        <p:tgtEl>
                                          <p:spTgt spid="24583"/>
                                        </p:tgtEl>
                                        <p:attrNameLst>
                                          <p:attrName>ppt_x</p:attrName>
                                        </p:attrNameLst>
                                      </p:cBhvr>
                                      <p:tavLst>
                                        <p:tav tm="0">
                                          <p:val>
                                            <p:strVal val="0-#ppt_w/2"/>
                                          </p:val>
                                        </p:tav>
                                        <p:tav tm="100000">
                                          <p:val>
                                            <p:strVal val="#ppt_x"/>
                                          </p:val>
                                        </p:tav>
                                      </p:tavLst>
                                    </p:anim>
                                    <p:anim calcmode="lin" valueType="num">
                                      <p:cBhvr additive="base">
                                        <p:cTn id="14" dur="500" fill="hold"/>
                                        <p:tgtEl>
                                          <p:spTgt spid="2458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85"/>
                                        </p:tgtEl>
                                        <p:attrNameLst>
                                          <p:attrName>style.visibility</p:attrName>
                                        </p:attrNameLst>
                                      </p:cBhvr>
                                      <p:to>
                                        <p:strVal val="visible"/>
                                      </p:to>
                                    </p:set>
                                    <p:anim calcmode="lin" valueType="num">
                                      <p:cBhvr additive="base">
                                        <p:cTn id="19" dur="500" fill="hold"/>
                                        <p:tgtEl>
                                          <p:spTgt spid="24585"/>
                                        </p:tgtEl>
                                        <p:attrNameLst>
                                          <p:attrName>ppt_x</p:attrName>
                                        </p:attrNameLst>
                                      </p:cBhvr>
                                      <p:tavLst>
                                        <p:tav tm="0">
                                          <p:val>
                                            <p:strVal val="0-#ppt_w/2"/>
                                          </p:val>
                                        </p:tav>
                                        <p:tav tm="100000">
                                          <p:val>
                                            <p:strVal val="#ppt_x"/>
                                          </p:val>
                                        </p:tav>
                                      </p:tavLst>
                                    </p:anim>
                                    <p:anim calcmode="lin" valueType="num">
                                      <p:cBhvr additive="base">
                                        <p:cTn id="20" dur="500" fill="hold"/>
                                        <p:tgtEl>
                                          <p:spTgt spid="245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autoUpdateAnimBg="0"/>
      <p:bldP spid="24584" grpId="0" animBg="1" autoUpdateAnimBg="0"/>
      <p:bldP spid="24585"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7688263" y="152400"/>
            <a:ext cx="1303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atin typeface="Arial" charset="0"/>
              </a:rPr>
              <a:t>165-166</a:t>
            </a:r>
          </a:p>
        </p:txBody>
      </p:sp>
      <p:sp>
        <p:nvSpPr>
          <p:cNvPr id="53251" name="Text Box 3"/>
          <p:cNvSpPr txBox="1">
            <a:spLocks noChangeArrowheads="1"/>
          </p:cNvSpPr>
          <p:nvPr/>
        </p:nvSpPr>
        <p:spPr bwMode="auto">
          <a:xfrm>
            <a:off x="3929063" y="166688"/>
            <a:ext cx="1238250" cy="523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a:solidFill>
                  <a:srgbClr val="FFFFFF"/>
                </a:solidFill>
                <a:latin typeface="Arial" charset="0"/>
                <a:ea typeface="SimSun" charset="0"/>
                <a:cs typeface="SimSun" charset="0"/>
              </a:rPr>
              <a:t>Бүтэц</a:t>
            </a:r>
          </a:p>
        </p:txBody>
      </p:sp>
      <p:sp>
        <p:nvSpPr>
          <p:cNvPr id="23557" name="Text Box 5"/>
          <p:cNvSpPr txBox="1">
            <a:spLocks noChangeArrowheads="1"/>
          </p:cNvSpPr>
          <p:nvPr/>
        </p:nvSpPr>
        <p:spPr bwMode="auto">
          <a:xfrm>
            <a:off x="457200" y="838200"/>
            <a:ext cx="8153400" cy="1938338"/>
          </a:xfrm>
          <a:prstGeom prst="rect">
            <a:avLst/>
          </a:prstGeom>
          <a:solidFill>
            <a:srgbClr val="CCFFFF"/>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000000"/>
                </a:solidFill>
                <a:latin typeface="Arial" charset="0"/>
                <a:ea typeface="SimSun" charset="0"/>
                <a:cs typeface="SimSun" charset="0"/>
              </a:rPr>
              <a:t>(Бүлэг 1—7) Бурханы тайвшралд Паул талархаж, түүн рүү дайрсан хуурамч багш нарыг илчилж, өөрийн хандлага, чин сэтгэлийн үйлчлэлээр тавигдсан суурь зөв юм гэдгийг Коринтын итгэгчдэд хэлсэн.</a:t>
            </a:r>
          </a:p>
        </p:txBody>
      </p:sp>
      <p:sp>
        <p:nvSpPr>
          <p:cNvPr id="23558" name="Text Box 6"/>
          <p:cNvSpPr txBox="1">
            <a:spLocks noChangeArrowheads="1"/>
          </p:cNvSpPr>
          <p:nvPr/>
        </p:nvSpPr>
        <p:spPr bwMode="auto">
          <a:xfrm>
            <a:off x="457200" y="3116263"/>
            <a:ext cx="8229600" cy="1200150"/>
          </a:xfrm>
          <a:prstGeom prst="rect">
            <a:avLst/>
          </a:prstGeom>
          <a:solidFill>
            <a:srgbClr val="CCFFFF"/>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000000"/>
                </a:solidFill>
                <a:latin typeface="Arial" charset="0"/>
                <a:ea typeface="SimSun" charset="0"/>
                <a:cs typeface="SimSun" charset="0"/>
              </a:rPr>
              <a:t>(Бүлэг 8—9) Паул Иерусалимд буй итгэгчдэд туслах нь ямар чухлыг жишээгээр тайлбарлаж, итгэгчдийг амлалтаа биелүүлэхийг уриалсан байдаг. </a:t>
            </a:r>
            <a:endParaRPr lang="en-US">
              <a:solidFill>
                <a:srgbClr val="000000"/>
              </a:solidFill>
              <a:latin typeface="Arial" charset="0"/>
              <a:ea typeface="SimSun" charset="0"/>
              <a:cs typeface="SimSun" charset="0"/>
            </a:endParaRPr>
          </a:p>
        </p:txBody>
      </p:sp>
      <p:sp>
        <p:nvSpPr>
          <p:cNvPr id="23559" name="Text Box 7"/>
          <p:cNvSpPr txBox="1">
            <a:spLocks noChangeArrowheads="1"/>
          </p:cNvSpPr>
          <p:nvPr/>
        </p:nvSpPr>
        <p:spPr bwMode="auto">
          <a:xfrm>
            <a:off x="457200" y="4724400"/>
            <a:ext cx="8229600" cy="1570038"/>
          </a:xfrm>
          <a:prstGeom prst="rect">
            <a:avLst/>
          </a:prstGeom>
          <a:solidFill>
            <a:srgbClr val="CCFFFF"/>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altLang="zh-CN" b="1">
                <a:solidFill>
                  <a:srgbClr val="000000"/>
                </a:solidFill>
                <a:latin typeface="Arial" charset="0"/>
                <a:ea typeface="SimSun" charset="0"/>
                <a:cs typeface="SimSun" charset="0"/>
              </a:rPr>
              <a:t>(Бүлэг 10—13) Хуурамч багш нарыг Паул элчийн эрх мэдлээр илчилснээр Коринтынхон түүний эрх мэдлийг хүндэтгэснээр дараа нь тэдэн дээр очиход тэд дэг журамтай байдалд байхын тулд юм.</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checkerboard(across)">
                                      <p:cBhvr>
                                        <p:cTn id="7" dur="500"/>
                                        <p:tgtEl>
                                          <p:spTgt spid="23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checkerboard(across)">
                                      <p:cBhvr>
                                        <p:cTn id="12" dur="500"/>
                                        <p:tgtEl>
                                          <p:spTgt spid="235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559"/>
                                        </p:tgtEl>
                                        <p:attrNameLst>
                                          <p:attrName>style.visibility</p:attrName>
                                        </p:attrNameLst>
                                      </p:cBhvr>
                                      <p:to>
                                        <p:strVal val="visible"/>
                                      </p:to>
                                    </p:set>
                                    <p:animEffect transition="in" filter="checkerboard(across)">
                                      <p:cBhvr>
                                        <p:cTn id="17"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autoUpdateAnimBg="0"/>
      <p:bldP spid="23558" grpId="0" animBg="1" autoUpdateAnimBg="0"/>
      <p:bldP spid="23559"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7913688" y="15240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atin typeface="Arial" charset="0"/>
              </a:rPr>
              <a:t>166c</a:t>
            </a:r>
          </a:p>
        </p:txBody>
      </p:sp>
      <p:sp>
        <p:nvSpPr>
          <p:cNvPr id="54275" name="Text Box 3"/>
          <p:cNvSpPr txBox="1">
            <a:spLocks noChangeArrowheads="1"/>
          </p:cNvSpPr>
          <p:nvPr/>
        </p:nvSpPr>
        <p:spPr bwMode="auto">
          <a:xfrm>
            <a:off x="471488" y="44450"/>
            <a:ext cx="7570787" cy="9540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2800" b="1">
                <a:solidFill>
                  <a:srgbClr val="FFFFFF"/>
                </a:solidFill>
                <a:latin typeface="Arial" charset="0"/>
                <a:ea typeface="SimSun" charset="0"/>
                <a:cs typeface="SimSun" charset="0"/>
              </a:rPr>
              <a:t>Хуучин болон Шинэ гэрээг харьцуулахад</a:t>
            </a:r>
          </a:p>
          <a:p>
            <a:pPr algn="ctr" eaLnBrk="1" hangingPunct="1"/>
            <a:r>
              <a:rPr lang="en-US" altLang="zh-CN" sz="2800" b="1" i="1">
                <a:solidFill>
                  <a:srgbClr val="FFFFFF"/>
                </a:solidFill>
                <a:latin typeface="Arial" charset="0"/>
                <a:ea typeface="SimSun" charset="0"/>
                <a:cs typeface="SimSun" charset="0"/>
              </a:rPr>
              <a:t>2 Коринт 3–4</a:t>
            </a:r>
            <a:r>
              <a:rPr lang="en-US" altLang="zh-CN" sz="2800" b="1">
                <a:solidFill>
                  <a:srgbClr val="FFFFFF"/>
                </a:solidFill>
                <a:latin typeface="Arial" charset="0"/>
                <a:ea typeface="SimSun" charset="0"/>
                <a:cs typeface="SimSun" charset="0"/>
              </a:rPr>
              <a:t> </a:t>
            </a:r>
            <a:endParaRPr lang="en-US" sz="2800" b="1">
              <a:solidFill>
                <a:srgbClr val="FFFFFF"/>
              </a:solidFill>
              <a:latin typeface="Arial" charset="0"/>
              <a:ea typeface="SimSun" charset="0"/>
              <a:cs typeface="SimSun" charset="0"/>
            </a:endParaRPr>
          </a:p>
        </p:txBody>
      </p:sp>
      <p:grpSp>
        <p:nvGrpSpPr>
          <p:cNvPr id="2" name="Group 57"/>
          <p:cNvGrpSpPr>
            <a:grpSpLocks/>
          </p:cNvGrpSpPr>
          <p:nvPr/>
        </p:nvGrpSpPr>
        <p:grpSpPr bwMode="auto">
          <a:xfrm>
            <a:off x="228600" y="1066800"/>
            <a:ext cx="8610600" cy="5562600"/>
            <a:chOff x="144" y="835"/>
            <a:chExt cx="5424" cy="3293"/>
          </a:xfrm>
        </p:grpSpPr>
        <p:grpSp>
          <p:nvGrpSpPr>
            <p:cNvPr id="54277" name="Group 49"/>
            <p:cNvGrpSpPr>
              <a:grpSpLocks/>
            </p:cNvGrpSpPr>
            <p:nvPr/>
          </p:nvGrpSpPr>
          <p:grpSpPr bwMode="auto">
            <a:xfrm>
              <a:off x="144" y="835"/>
              <a:ext cx="2407" cy="211"/>
              <a:chOff x="0" y="0"/>
              <a:chExt cx="1821" cy="490"/>
            </a:xfrm>
          </p:grpSpPr>
          <p:sp>
            <p:nvSpPr>
              <p:cNvPr id="54317" name="Rectangle 48"/>
              <p:cNvSpPr>
                <a:spLocks noChangeArrowheads="1"/>
              </p:cNvSpPr>
              <p:nvPr/>
            </p:nvSpPr>
            <p:spPr bwMode="auto">
              <a:xfrm>
                <a:off x="0" y="0"/>
                <a:ext cx="1821" cy="490"/>
              </a:xfrm>
              <a:prstGeom prst="rect">
                <a:avLst/>
              </a:prstGeom>
              <a:solidFill>
                <a:srgbClr val="000000"/>
              </a:solidFill>
              <a:ln w="12700" cap="sq">
                <a:solidFill>
                  <a:schemeClr val="tx1"/>
                </a:solidFill>
                <a:miter lim="800000"/>
                <a:headEnd type="none" w="sm" len="sm"/>
                <a:tailEnd type="none" w="sm" len="sm"/>
              </a:ln>
            </p:spPr>
            <p:txBody>
              <a:bodyPr wrap="none" lIns="0" rIns="0" anchor="ctr" anchorCtr="1"/>
              <a:lstStyle/>
              <a:p>
                <a:endParaRPr lang="en-US"/>
              </a:p>
            </p:txBody>
          </p:sp>
          <p:sp>
            <p:nvSpPr>
              <p:cNvPr id="54318" name="Rectangle 14"/>
              <p:cNvSpPr>
                <a:spLocks noChangeArrowheads="1"/>
              </p:cNvSpPr>
              <p:nvPr/>
            </p:nvSpPr>
            <p:spPr bwMode="auto">
              <a:xfrm>
                <a:off x="43" y="0"/>
                <a:ext cx="1735" cy="490"/>
              </a:xfrm>
              <a:prstGeom prst="rect">
                <a:avLst/>
              </a:prstGeom>
              <a:solidFill>
                <a:srgbClr val="000000"/>
              </a:solidFill>
              <a:ln w="12700" cap="sq">
                <a:solidFill>
                  <a:schemeClr val="tx1"/>
                </a:solidFill>
                <a:miter lim="800000"/>
                <a:headEnd type="none" w="sm" len="sm"/>
                <a:tailEnd type="none" w="sm" len="sm"/>
              </a:ln>
            </p:spPr>
            <p:txBody>
              <a:bodyPr lIns="0" rIns="0" anchor="ctr" anchorCtr="1"/>
              <a:lstStyle/>
              <a:p>
                <a:pPr algn="ctr"/>
                <a:r>
                  <a:rPr lang="en-US" altLang="zh-CN" sz="2200" b="1">
                    <a:solidFill>
                      <a:srgbClr val="FFFFFF"/>
                    </a:solidFill>
                    <a:latin typeface="Arial" charset="0"/>
                    <a:ea typeface="SimSun" charset="0"/>
                    <a:cs typeface="SimSun" charset="0"/>
                  </a:rPr>
                  <a:t>Хуучин гэрээ</a:t>
                </a:r>
                <a:endParaRPr lang="en-US" altLang="zh-CN" sz="2200" b="1">
                  <a:latin typeface="Arial" charset="0"/>
                  <a:ea typeface="SimSun" charset="0"/>
                  <a:cs typeface="SimSun" charset="0"/>
                </a:endParaRPr>
              </a:p>
            </p:txBody>
          </p:sp>
        </p:grpSp>
        <p:grpSp>
          <p:nvGrpSpPr>
            <p:cNvPr id="54278" name="Group 51"/>
            <p:cNvGrpSpPr>
              <a:grpSpLocks/>
            </p:cNvGrpSpPr>
            <p:nvPr/>
          </p:nvGrpSpPr>
          <p:grpSpPr bwMode="auto">
            <a:xfrm>
              <a:off x="2551" y="835"/>
              <a:ext cx="3017" cy="211"/>
              <a:chOff x="1821" y="0"/>
              <a:chExt cx="2282" cy="490"/>
            </a:xfrm>
          </p:grpSpPr>
          <p:sp>
            <p:nvSpPr>
              <p:cNvPr id="54315" name="Rectangle 50"/>
              <p:cNvSpPr>
                <a:spLocks noChangeArrowheads="1"/>
              </p:cNvSpPr>
              <p:nvPr/>
            </p:nvSpPr>
            <p:spPr bwMode="auto">
              <a:xfrm>
                <a:off x="1821" y="0"/>
                <a:ext cx="2282" cy="490"/>
              </a:xfrm>
              <a:prstGeom prst="rect">
                <a:avLst/>
              </a:prstGeom>
              <a:solidFill>
                <a:srgbClr val="000000"/>
              </a:solidFill>
              <a:ln w="12700" cap="sq">
                <a:solidFill>
                  <a:schemeClr val="tx1"/>
                </a:solidFill>
                <a:miter lim="800000"/>
                <a:headEnd type="none" w="sm" len="sm"/>
                <a:tailEnd type="none" w="sm" len="sm"/>
              </a:ln>
            </p:spPr>
            <p:txBody>
              <a:bodyPr wrap="none" lIns="0" rIns="0" anchor="ctr" anchorCtr="1"/>
              <a:lstStyle/>
              <a:p>
                <a:endParaRPr lang="en-US"/>
              </a:p>
            </p:txBody>
          </p:sp>
          <p:sp>
            <p:nvSpPr>
              <p:cNvPr id="54316" name="Rectangle 15"/>
              <p:cNvSpPr>
                <a:spLocks noChangeArrowheads="1"/>
              </p:cNvSpPr>
              <p:nvPr/>
            </p:nvSpPr>
            <p:spPr bwMode="auto">
              <a:xfrm>
                <a:off x="1864" y="0"/>
                <a:ext cx="2196" cy="490"/>
              </a:xfrm>
              <a:prstGeom prst="rect">
                <a:avLst/>
              </a:prstGeom>
              <a:solidFill>
                <a:srgbClr val="000000"/>
              </a:solidFill>
              <a:ln w="12700" cap="sq">
                <a:solidFill>
                  <a:schemeClr val="tx1"/>
                </a:solidFill>
                <a:miter lim="800000"/>
                <a:headEnd type="none" w="sm" len="sm"/>
                <a:tailEnd type="none" w="sm" len="sm"/>
              </a:ln>
            </p:spPr>
            <p:txBody>
              <a:bodyPr lIns="0" rIns="0" anchor="ctr" anchorCtr="1"/>
              <a:lstStyle/>
              <a:p>
                <a:pPr algn="ctr"/>
                <a:r>
                  <a:rPr lang="en-US" altLang="zh-CN" sz="2200" b="1">
                    <a:solidFill>
                      <a:srgbClr val="FFFFFF"/>
                    </a:solidFill>
                    <a:latin typeface="Arial" charset="0"/>
                    <a:ea typeface="SimSun" charset="0"/>
                    <a:cs typeface="SimSun" charset="0"/>
                  </a:rPr>
                  <a:t>Шинэ Гэрээ</a:t>
                </a:r>
                <a:endParaRPr lang="en-US" altLang="zh-CN" sz="2200" b="1">
                  <a:latin typeface="Arial" charset="0"/>
                  <a:ea typeface="SimSun" charset="0"/>
                  <a:cs typeface="SimSun" charset="0"/>
                </a:endParaRPr>
              </a:p>
            </p:txBody>
          </p:sp>
        </p:grpSp>
        <p:sp>
          <p:nvSpPr>
            <p:cNvPr id="54279" name="Rectangle 16"/>
            <p:cNvSpPr>
              <a:spLocks noChangeArrowheads="1"/>
            </p:cNvSpPr>
            <p:nvPr/>
          </p:nvSpPr>
          <p:spPr bwMode="auto">
            <a:xfrm>
              <a:off x="201" y="1046"/>
              <a:ext cx="2293" cy="2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2200">
                  <a:latin typeface="Arial" charset="0"/>
                  <a:ea typeface="SimSun" charset="0"/>
                  <a:cs typeface="SimSun" charset="0"/>
                </a:rPr>
                <a:t> Мосегээр үүсгэгдсэн (3:8)</a:t>
              </a:r>
            </a:p>
          </p:txBody>
        </p:sp>
        <p:sp>
          <p:nvSpPr>
            <p:cNvPr id="54280" name="Rectangle 17"/>
            <p:cNvSpPr>
              <a:spLocks noChangeArrowheads="1"/>
            </p:cNvSpPr>
            <p:nvPr/>
          </p:nvSpPr>
          <p:spPr bwMode="auto">
            <a:xfrm>
              <a:off x="2494" y="1046"/>
              <a:ext cx="2903" cy="2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2200">
                  <a:latin typeface="Arial" charset="0"/>
                  <a:ea typeface="SimSun" charset="0"/>
                  <a:cs typeface="SimSun" charset="0"/>
                </a:rPr>
                <a:t>Христээр үүсгэгдсэн (3:4) </a:t>
              </a:r>
            </a:p>
          </p:txBody>
        </p:sp>
        <p:sp>
          <p:nvSpPr>
            <p:cNvPr id="54281" name="Rectangle 18"/>
            <p:cNvSpPr>
              <a:spLocks noChangeArrowheads="1"/>
            </p:cNvSpPr>
            <p:nvPr/>
          </p:nvSpPr>
          <p:spPr bwMode="auto">
            <a:xfrm>
              <a:off x="201" y="1343"/>
              <a:ext cx="2293" cy="18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2200">
                  <a:latin typeface="Arial" charset="0"/>
                  <a:ea typeface="SimSun" charset="0"/>
                  <a:cs typeface="SimSun" charset="0"/>
                </a:rPr>
                <a:t>Үсгээр (3:6a)</a:t>
              </a:r>
            </a:p>
          </p:txBody>
        </p:sp>
        <p:sp>
          <p:nvSpPr>
            <p:cNvPr id="54282" name="Rectangle 19"/>
            <p:cNvSpPr>
              <a:spLocks noChangeArrowheads="1"/>
            </p:cNvSpPr>
            <p:nvPr/>
          </p:nvSpPr>
          <p:spPr bwMode="auto">
            <a:xfrm>
              <a:off x="2494" y="1343"/>
              <a:ext cx="2903" cy="18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2200">
                  <a:latin typeface="Arial" charset="0"/>
                  <a:ea typeface="SimSun" charset="0"/>
                  <a:cs typeface="SimSun" charset="0"/>
                </a:rPr>
                <a:t>Сүнсээр (3:6a, 18б)</a:t>
              </a:r>
            </a:p>
          </p:txBody>
        </p:sp>
        <p:sp>
          <p:nvSpPr>
            <p:cNvPr id="54283" name="Rectangle 20"/>
            <p:cNvSpPr>
              <a:spLocks noChangeArrowheads="1"/>
            </p:cNvSpPr>
            <p:nvPr/>
          </p:nvSpPr>
          <p:spPr bwMode="auto">
            <a:xfrm>
              <a:off x="201" y="1528"/>
              <a:ext cx="2293" cy="186"/>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2200">
                  <a:latin typeface="Arial" charset="0"/>
                  <a:ea typeface="SimSun" charset="0"/>
                  <a:cs typeface="SimSun" charset="0"/>
                </a:rPr>
                <a:t>алах (3:6б, 7a)</a:t>
              </a:r>
            </a:p>
          </p:txBody>
        </p:sp>
        <p:sp>
          <p:nvSpPr>
            <p:cNvPr id="54284" name="Rectangle 21"/>
            <p:cNvSpPr>
              <a:spLocks noChangeArrowheads="1"/>
            </p:cNvSpPr>
            <p:nvPr/>
          </p:nvSpPr>
          <p:spPr bwMode="auto">
            <a:xfrm>
              <a:off x="2494" y="1528"/>
              <a:ext cx="2903" cy="186"/>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2200">
                  <a:latin typeface="Arial" charset="0"/>
                  <a:ea typeface="SimSun" charset="0"/>
                  <a:cs typeface="SimSun" charset="0"/>
                </a:rPr>
                <a:t>Амьдрал өгөх (3:6b)</a:t>
              </a:r>
            </a:p>
          </p:txBody>
        </p:sp>
        <p:sp>
          <p:nvSpPr>
            <p:cNvPr id="54285" name="Rectangle 22"/>
            <p:cNvSpPr>
              <a:spLocks noChangeArrowheads="1"/>
            </p:cNvSpPr>
            <p:nvPr/>
          </p:nvSpPr>
          <p:spPr bwMode="auto">
            <a:xfrm>
              <a:off x="201" y="1714"/>
              <a:ext cx="2293" cy="186"/>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1900">
                  <a:latin typeface="Arial" charset="0"/>
                  <a:ea typeface="SimSun" charset="0"/>
                  <a:cs typeface="SimSun" charset="0"/>
                </a:rPr>
                <a:t>Чулуун дээр сийлсэн (3:3б, 7a)</a:t>
              </a:r>
            </a:p>
          </p:txBody>
        </p:sp>
        <p:sp>
          <p:nvSpPr>
            <p:cNvPr id="54286" name="Rectangle 23"/>
            <p:cNvSpPr>
              <a:spLocks noChangeArrowheads="1"/>
            </p:cNvSpPr>
            <p:nvPr/>
          </p:nvSpPr>
          <p:spPr bwMode="auto">
            <a:xfrm>
              <a:off x="2494" y="1714"/>
              <a:ext cx="2903" cy="186"/>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1900">
                  <a:latin typeface="Arial" charset="0"/>
                  <a:ea typeface="SimSun" charset="0"/>
                  <a:cs typeface="SimSun" charset="0"/>
                </a:rPr>
                <a:t>Зүрхэн дээр сийлсэн (3:3b; Иер. 31:33)</a:t>
              </a:r>
            </a:p>
          </p:txBody>
        </p:sp>
        <p:sp>
          <p:nvSpPr>
            <p:cNvPr id="54287" name="Rectangle 24"/>
            <p:cNvSpPr>
              <a:spLocks noChangeArrowheads="1"/>
            </p:cNvSpPr>
            <p:nvPr/>
          </p:nvSpPr>
          <p:spPr bwMode="auto">
            <a:xfrm>
              <a:off x="201" y="1900"/>
              <a:ext cx="2293" cy="18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2200">
                  <a:latin typeface="Arial" charset="0"/>
                  <a:ea typeface="SimSun" charset="0"/>
                  <a:cs typeface="SimSun" charset="0"/>
                </a:rPr>
                <a:t>алдартай (3:7a)</a:t>
              </a:r>
            </a:p>
          </p:txBody>
        </p:sp>
        <p:sp>
          <p:nvSpPr>
            <p:cNvPr id="54288" name="Rectangle 25"/>
            <p:cNvSpPr>
              <a:spLocks noChangeArrowheads="1"/>
            </p:cNvSpPr>
            <p:nvPr/>
          </p:nvSpPr>
          <p:spPr bwMode="auto">
            <a:xfrm>
              <a:off x="2494" y="1900"/>
              <a:ext cx="2903" cy="18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2200">
                  <a:latin typeface="Arial" charset="0"/>
                  <a:ea typeface="SimSun" charset="0"/>
                  <a:cs typeface="SimSun" charset="0"/>
                </a:rPr>
                <a:t>Илүү алдартай (3:8, 10)</a:t>
              </a:r>
            </a:p>
          </p:txBody>
        </p:sp>
        <p:sp>
          <p:nvSpPr>
            <p:cNvPr id="54289" name="Rectangle 26"/>
            <p:cNvSpPr>
              <a:spLocks noChangeArrowheads="1"/>
            </p:cNvSpPr>
            <p:nvPr/>
          </p:nvSpPr>
          <p:spPr bwMode="auto">
            <a:xfrm>
              <a:off x="201" y="2085"/>
              <a:ext cx="2293" cy="186"/>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1800">
                  <a:latin typeface="Arial" charset="0"/>
                  <a:ea typeface="SimSun" charset="0"/>
                  <a:cs typeface="SimSun" charset="0"/>
                </a:rPr>
                <a:t>Алдар нь мууддаг (3:7б, 11a, 13б)</a:t>
              </a:r>
            </a:p>
          </p:txBody>
        </p:sp>
        <p:sp>
          <p:nvSpPr>
            <p:cNvPr id="54290" name="Rectangle 27"/>
            <p:cNvSpPr>
              <a:spLocks noChangeArrowheads="1"/>
            </p:cNvSpPr>
            <p:nvPr/>
          </p:nvSpPr>
          <p:spPr bwMode="auto">
            <a:xfrm>
              <a:off x="2494" y="2085"/>
              <a:ext cx="2903" cy="186"/>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2200">
                  <a:latin typeface="Arial" charset="0"/>
                  <a:ea typeface="SimSun" charset="0"/>
                  <a:cs typeface="SimSun" charset="0"/>
                </a:rPr>
                <a:t>Алдар нь үүрд ихэсдэг (3:11б, 18)</a:t>
              </a:r>
            </a:p>
          </p:txBody>
        </p:sp>
        <p:sp>
          <p:nvSpPr>
            <p:cNvPr id="54291" name="Rectangle 28"/>
            <p:cNvSpPr>
              <a:spLocks noChangeArrowheads="1"/>
            </p:cNvSpPr>
            <p:nvPr/>
          </p:nvSpPr>
          <p:spPr bwMode="auto">
            <a:xfrm>
              <a:off x="201" y="2271"/>
              <a:ext cx="2293" cy="186"/>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2200">
                  <a:latin typeface="Arial" charset="0"/>
                  <a:ea typeface="SimSun" charset="0"/>
                  <a:cs typeface="SimSun" charset="0"/>
                </a:rPr>
                <a:t>Ялладаг (3:9a)</a:t>
              </a:r>
            </a:p>
          </p:txBody>
        </p:sp>
        <p:sp>
          <p:nvSpPr>
            <p:cNvPr id="54292" name="Rectangle 29"/>
            <p:cNvSpPr>
              <a:spLocks noChangeArrowheads="1"/>
            </p:cNvSpPr>
            <p:nvPr/>
          </p:nvSpPr>
          <p:spPr bwMode="auto">
            <a:xfrm>
              <a:off x="2494" y="2271"/>
              <a:ext cx="2903" cy="186"/>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2200">
                  <a:latin typeface="Arial" charset="0"/>
                  <a:ea typeface="SimSun" charset="0"/>
                  <a:cs typeface="SimSun" charset="0"/>
                </a:rPr>
                <a:t>Зөвт байдалд авчирдаг (3:9b)</a:t>
              </a:r>
            </a:p>
          </p:txBody>
        </p:sp>
        <p:sp>
          <p:nvSpPr>
            <p:cNvPr id="54293" name="Rectangle 30"/>
            <p:cNvSpPr>
              <a:spLocks noChangeArrowheads="1"/>
            </p:cNvSpPr>
            <p:nvPr/>
          </p:nvSpPr>
          <p:spPr bwMode="auto">
            <a:xfrm>
              <a:off x="201" y="2457"/>
              <a:ext cx="2293" cy="18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2200">
                  <a:latin typeface="Arial" charset="0"/>
                  <a:ea typeface="SimSun" charset="0"/>
                  <a:cs typeface="SimSun" charset="0"/>
                </a:rPr>
                <a:t>мэхэлдэг (3:13)</a:t>
              </a:r>
            </a:p>
          </p:txBody>
        </p:sp>
        <p:sp>
          <p:nvSpPr>
            <p:cNvPr id="54294" name="Rectangle 31"/>
            <p:cNvSpPr>
              <a:spLocks noChangeArrowheads="1"/>
            </p:cNvSpPr>
            <p:nvPr/>
          </p:nvSpPr>
          <p:spPr bwMode="auto">
            <a:xfrm>
              <a:off x="2494" y="2457"/>
              <a:ext cx="2903" cy="18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2200">
                  <a:latin typeface="Arial" charset="0"/>
                  <a:ea typeface="SimSun" charset="0"/>
                  <a:cs typeface="SimSun" charset="0"/>
                </a:rPr>
                <a:t>зоригтой (3:12)</a:t>
              </a:r>
            </a:p>
          </p:txBody>
        </p:sp>
        <p:sp>
          <p:nvSpPr>
            <p:cNvPr id="54295" name="Rectangle 32"/>
            <p:cNvSpPr>
              <a:spLocks noChangeArrowheads="1"/>
            </p:cNvSpPr>
            <p:nvPr/>
          </p:nvSpPr>
          <p:spPr bwMode="auto">
            <a:xfrm>
              <a:off x="201" y="2642"/>
              <a:ext cx="2293" cy="186"/>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1800">
                  <a:latin typeface="Arial" charset="0"/>
                  <a:ea typeface="SimSun" charset="0"/>
                  <a:cs typeface="SimSun" charset="0"/>
                </a:rPr>
                <a:t>Мосе нүүрээ гивлүүрдсэн (3:13b)</a:t>
              </a:r>
            </a:p>
          </p:txBody>
        </p:sp>
        <p:sp>
          <p:nvSpPr>
            <p:cNvPr id="54296" name="Rectangle 33"/>
            <p:cNvSpPr>
              <a:spLocks noChangeArrowheads="1"/>
            </p:cNvSpPr>
            <p:nvPr/>
          </p:nvSpPr>
          <p:spPr bwMode="auto">
            <a:xfrm>
              <a:off x="2494" y="2642"/>
              <a:ext cx="2903" cy="186"/>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2200">
                  <a:latin typeface="Arial" charset="0"/>
                  <a:ea typeface="SimSun" charset="0"/>
                  <a:cs typeface="SimSun" charset="0"/>
                </a:rPr>
                <a:t>Нүүрээ нуугаагүй (3:13a, 18a)</a:t>
              </a:r>
            </a:p>
          </p:txBody>
        </p:sp>
        <p:sp>
          <p:nvSpPr>
            <p:cNvPr id="54297" name="Rectangle 34"/>
            <p:cNvSpPr>
              <a:spLocks noChangeArrowheads="1"/>
            </p:cNvSpPr>
            <p:nvPr/>
          </p:nvSpPr>
          <p:spPr bwMode="auto">
            <a:xfrm>
              <a:off x="201" y="2828"/>
              <a:ext cx="2293" cy="186"/>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2200">
                  <a:latin typeface="Arial" charset="0"/>
                  <a:ea typeface="SimSun" charset="0"/>
                  <a:cs typeface="SimSun" charset="0"/>
                </a:rPr>
                <a:t>Нуугдмал бодол (3:14a)</a:t>
              </a:r>
            </a:p>
          </p:txBody>
        </p:sp>
        <p:sp>
          <p:nvSpPr>
            <p:cNvPr id="54298" name="Rectangle 35"/>
            <p:cNvSpPr>
              <a:spLocks noChangeArrowheads="1"/>
            </p:cNvSpPr>
            <p:nvPr/>
          </p:nvSpPr>
          <p:spPr bwMode="auto">
            <a:xfrm>
              <a:off x="2494" y="2828"/>
              <a:ext cx="2903" cy="186"/>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2200">
                  <a:latin typeface="Arial" charset="0"/>
                  <a:ea typeface="SimSun" charset="0"/>
                  <a:cs typeface="SimSun" charset="0"/>
                </a:rPr>
                <a:t>Үл нуугдах бодол (3:14b; 4:3-6)</a:t>
              </a:r>
            </a:p>
          </p:txBody>
        </p:sp>
        <p:sp>
          <p:nvSpPr>
            <p:cNvPr id="54299" name="Rectangle 36"/>
            <p:cNvSpPr>
              <a:spLocks noChangeArrowheads="1"/>
            </p:cNvSpPr>
            <p:nvPr/>
          </p:nvSpPr>
          <p:spPr bwMode="auto">
            <a:xfrm>
              <a:off x="201" y="3014"/>
              <a:ext cx="2293" cy="186"/>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2200">
                  <a:latin typeface="Arial" charset="0"/>
                  <a:ea typeface="SimSun" charset="0"/>
                  <a:cs typeface="SimSun" charset="0"/>
                </a:rPr>
                <a:t>Нуугдмал зүрх (3:15)</a:t>
              </a:r>
            </a:p>
          </p:txBody>
        </p:sp>
        <p:sp>
          <p:nvSpPr>
            <p:cNvPr id="54300" name="Rectangle 37"/>
            <p:cNvSpPr>
              <a:spLocks noChangeArrowheads="1"/>
            </p:cNvSpPr>
            <p:nvPr/>
          </p:nvSpPr>
          <p:spPr bwMode="auto">
            <a:xfrm>
              <a:off x="2494" y="3014"/>
              <a:ext cx="2903" cy="186"/>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2200">
                  <a:latin typeface="Arial" charset="0"/>
                  <a:ea typeface="SimSun" charset="0"/>
                  <a:cs typeface="SimSun" charset="0"/>
                </a:rPr>
                <a:t>Үл нуугдах зүрх (3:16)</a:t>
              </a:r>
            </a:p>
          </p:txBody>
        </p:sp>
        <p:sp>
          <p:nvSpPr>
            <p:cNvPr id="54301" name="Rectangle 38"/>
            <p:cNvSpPr>
              <a:spLocks noChangeArrowheads="1"/>
            </p:cNvSpPr>
            <p:nvPr/>
          </p:nvSpPr>
          <p:spPr bwMode="auto">
            <a:xfrm>
              <a:off x="201" y="3200"/>
              <a:ext cx="2293" cy="18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2200">
                  <a:latin typeface="Arial" charset="0"/>
                  <a:ea typeface="SimSun" charset="0"/>
                  <a:cs typeface="SimSun" charset="0"/>
                </a:rPr>
                <a:t>баригдмал (3:14a)</a:t>
              </a:r>
            </a:p>
          </p:txBody>
        </p:sp>
        <p:sp>
          <p:nvSpPr>
            <p:cNvPr id="54302" name="Rectangle 39"/>
            <p:cNvSpPr>
              <a:spLocks noChangeArrowheads="1"/>
            </p:cNvSpPr>
            <p:nvPr/>
          </p:nvSpPr>
          <p:spPr bwMode="auto">
            <a:xfrm>
              <a:off x="2494" y="3200"/>
              <a:ext cx="2903" cy="18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2200">
                  <a:latin typeface="Arial" charset="0"/>
                  <a:ea typeface="SimSun" charset="0"/>
                  <a:cs typeface="SimSun" charset="0"/>
                </a:rPr>
                <a:t>Эрх чөлөөтэй (3:17)</a:t>
              </a:r>
            </a:p>
          </p:txBody>
        </p:sp>
        <p:sp>
          <p:nvSpPr>
            <p:cNvPr id="54303" name="Rectangle 40"/>
            <p:cNvSpPr>
              <a:spLocks noChangeArrowheads="1"/>
            </p:cNvSpPr>
            <p:nvPr/>
          </p:nvSpPr>
          <p:spPr bwMode="auto">
            <a:xfrm>
              <a:off x="201" y="3385"/>
              <a:ext cx="2293" cy="186"/>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1800">
                  <a:latin typeface="Arial" charset="0"/>
                  <a:ea typeface="SimSun" charset="0"/>
                  <a:cs typeface="SimSun" charset="0"/>
                </a:rPr>
                <a:t>Мосе Бурханы алдрын тусгал</a:t>
              </a:r>
            </a:p>
          </p:txBody>
        </p:sp>
        <p:sp>
          <p:nvSpPr>
            <p:cNvPr id="54304" name="Rectangle 41"/>
            <p:cNvSpPr>
              <a:spLocks noChangeArrowheads="1"/>
            </p:cNvSpPr>
            <p:nvPr/>
          </p:nvSpPr>
          <p:spPr bwMode="auto">
            <a:xfrm>
              <a:off x="2494" y="3385"/>
              <a:ext cx="2903" cy="186"/>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1800">
                  <a:latin typeface="Arial" charset="0"/>
                  <a:ea typeface="SimSun" charset="0"/>
                  <a:cs typeface="SimSun" charset="0"/>
                </a:rPr>
                <a:t>Бүх итгэгчид Бурханы алдрын тусгал (3:17)</a:t>
              </a:r>
            </a:p>
          </p:txBody>
        </p:sp>
        <p:sp>
          <p:nvSpPr>
            <p:cNvPr id="54305" name="Rectangle 42"/>
            <p:cNvSpPr>
              <a:spLocks noChangeArrowheads="1"/>
            </p:cNvSpPr>
            <p:nvPr/>
          </p:nvSpPr>
          <p:spPr bwMode="auto">
            <a:xfrm>
              <a:off x="201" y="3571"/>
              <a:ext cx="2293" cy="186"/>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2200">
                  <a:latin typeface="Arial" charset="0"/>
                  <a:ea typeface="SimSun" charset="0"/>
                  <a:cs typeface="SimSun" charset="0"/>
                </a:rPr>
                <a:t>Өөрчлөгдөхгүй (3:7)</a:t>
              </a:r>
            </a:p>
          </p:txBody>
        </p:sp>
        <p:sp>
          <p:nvSpPr>
            <p:cNvPr id="54306" name="Rectangle 43"/>
            <p:cNvSpPr>
              <a:spLocks noChangeArrowheads="1"/>
            </p:cNvSpPr>
            <p:nvPr/>
          </p:nvSpPr>
          <p:spPr bwMode="auto">
            <a:xfrm>
              <a:off x="2494" y="3571"/>
              <a:ext cx="2903" cy="186"/>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2200">
                  <a:latin typeface="Arial" charset="0"/>
                  <a:ea typeface="SimSun" charset="0"/>
                  <a:cs typeface="SimSun" charset="0"/>
                </a:rPr>
                <a:t>Өөрчлөгддөг (3:18)</a:t>
              </a:r>
            </a:p>
          </p:txBody>
        </p:sp>
        <p:sp>
          <p:nvSpPr>
            <p:cNvPr id="54307" name="Rectangle 44"/>
            <p:cNvSpPr>
              <a:spLocks noChangeArrowheads="1"/>
            </p:cNvSpPr>
            <p:nvPr/>
          </p:nvSpPr>
          <p:spPr bwMode="auto">
            <a:xfrm>
              <a:off x="201" y="3757"/>
              <a:ext cx="2293" cy="18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2200">
                  <a:latin typeface="Arial" charset="0"/>
                  <a:ea typeface="SimSun" charset="0"/>
                  <a:cs typeface="SimSun" charset="0"/>
                </a:rPr>
                <a:t>Зүтгэл дуту (3:13)</a:t>
              </a:r>
            </a:p>
          </p:txBody>
        </p:sp>
        <p:sp>
          <p:nvSpPr>
            <p:cNvPr id="54308" name="Rectangle 45"/>
            <p:cNvSpPr>
              <a:spLocks noChangeArrowheads="1"/>
            </p:cNvSpPr>
            <p:nvPr/>
          </p:nvSpPr>
          <p:spPr bwMode="auto">
            <a:xfrm>
              <a:off x="2494" y="3757"/>
              <a:ext cx="2903" cy="18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nchorCtr="1"/>
            <a:lstStyle/>
            <a:p>
              <a:pPr algn="ctr"/>
              <a:r>
                <a:rPr lang="en-US" altLang="zh-CN" sz="1800">
                  <a:latin typeface="Arial" charset="0"/>
                  <a:ea typeface="SimSun" charset="0"/>
                  <a:cs typeface="SimSun" charset="0"/>
                </a:rPr>
                <a:t>Тууштай, итгэмжтэй (3:4-5; 4:1)</a:t>
              </a:r>
            </a:p>
          </p:txBody>
        </p:sp>
        <p:grpSp>
          <p:nvGrpSpPr>
            <p:cNvPr id="54309" name="Group 53"/>
            <p:cNvGrpSpPr>
              <a:grpSpLocks/>
            </p:cNvGrpSpPr>
            <p:nvPr/>
          </p:nvGrpSpPr>
          <p:grpSpPr bwMode="auto">
            <a:xfrm>
              <a:off x="192" y="3942"/>
              <a:ext cx="2304" cy="186"/>
              <a:chOff x="0" y="7229"/>
              <a:chExt cx="1821" cy="432"/>
            </a:xfrm>
          </p:grpSpPr>
          <p:sp>
            <p:nvSpPr>
              <p:cNvPr id="54313" name="Rectangle 46"/>
              <p:cNvSpPr>
                <a:spLocks noChangeArrowheads="1"/>
              </p:cNvSpPr>
              <p:nvPr/>
            </p:nvSpPr>
            <p:spPr bwMode="auto">
              <a:xfrm>
                <a:off x="43" y="7229"/>
                <a:ext cx="1735"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rIns="0" anchor="ctr" anchorCtr="1"/>
              <a:lstStyle/>
              <a:p>
                <a:pPr algn="ctr"/>
                <a:r>
                  <a:rPr lang="en-US" altLang="zh-CN" sz="2200">
                    <a:latin typeface="Arial" charset="0"/>
                    <a:ea typeface="SimSun" charset="0"/>
                    <a:cs typeface="SimSun" charset="0"/>
                  </a:rPr>
                  <a:t>мэхэлдэг (3:13)</a:t>
                </a:r>
              </a:p>
            </p:txBody>
          </p:sp>
          <p:sp>
            <p:nvSpPr>
              <p:cNvPr id="54314" name="Rectangle 52"/>
              <p:cNvSpPr>
                <a:spLocks noChangeArrowheads="1"/>
              </p:cNvSpPr>
              <p:nvPr/>
            </p:nvSpPr>
            <p:spPr bwMode="auto">
              <a:xfrm>
                <a:off x="0" y="7229"/>
                <a:ext cx="1821" cy="432"/>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rIns="0" anchor="ctr" anchorCtr="1"/>
              <a:lstStyle/>
              <a:p>
                <a:endParaRPr lang="en-US"/>
              </a:p>
            </p:txBody>
          </p:sp>
        </p:grpSp>
        <p:grpSp>
          <p:nvGrpSpPr>
            <p:cNvPr id="54310" name="Group 55"/>
            <p:cNvGrpSpPr>
              <a:grpSpLocks/>
            </p:cNvGrpSpPr>
            <p:nvPr/>
          </p:nvGrpSpPr>
          <p:grpSpPr bwMode="auto">
            <a:xfrm>
              <a:off x="2496" y="3936"/>
              <a:ext cx="2928" cy="192"/>
              <a:chOff x="1821" y="7229"/>
              <a:chExt cx="2282" cy="432"/>
            </a:xfrm>
          </p:grpSpPr>
          <p:sp>
            <p:nvSpPr>
              <p:cNvPr id="54311" name="Rectangle 47"/>
              <p:cNvSpPr>
                <a:spLocks noChangeArrowheads="1"/>
              </p:cNvSpPr>
              <p:nvPr/>
            </p:nvSpPr>
            <p:spPr bwMode="auto">
              <a:xfrm>
                <a:off x="1864" y="7229"/>
                <a:ext cx="219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rIns="0" anchor="ctr" anchorCtr="1"/>
              <a:lstStyle/>
              <a:p>
                <a:pPr algn="ctr"/>
                <a:r>
                  <a:rPr lang="en-US" altLang="zh-CN" sz="2200">
                    <a:latin typeface="Arial" charset="0"/>
                    <a:ea typeface="SimSun" charset="0"/>
                    <a:cs typeface="SimSun" charset="0"/>
                  </a:rPr>
                  <a:t>Чин сэтгэлээсээ (4:2)</a:t>
                </a:r>
              </a:p>
            </p:txBody>
          </p:sp>
          <p:sp>
            <p:nvSpPr>
              <p:cNvPr id="54312" name="Rectangle 54"/>
              <p:cNvSpPr>
                <a:spLocks noChangeArrowheads="1"/>
              </p:cNvSpPr>
              <p:nvPr/>
            </p:nvSpPr>
            <p:spPr bwMode="auto">
              <a:xfrm>
                <a:off x="1821" y="7229"/>
                <a:ext cx="2282" cy="432"/>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rIns="0" anchor="ctr" anchorCtr="1"/>
              <a:lstStyle/>
              <a:p>
                <a:endParaRPr lang="en-US"/>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ru-RU" sz="2000" b="1" dirty="0" err="1">
                <a:solidFill>
                  <a:srgbClr val="FFFFFF"/>
                </a:solidFill>
                <a:latin typeface="Arial" charset="0"/>
                <a:ea typeface="ＭＳ Ｐゴシック" charset="0"/>
              </a:rPr>
              <a:t>Шинэ</a:t>
            </a:r>
            <a:r>
              <a:rPr lang="ru-RU" sz="2000" b="1" dirty="0">
                <a:solidFill>
                  <a:srgbClr val="FFFFFF"/>
                </a:solidFill>
                <a:latin typeface="Arial" charset="0"/>
                <a:ea typeface="ＭＳ Ｐゴシック" charset="0"/>
              </a:rPr>
              <a:t> </a:t>
            </a:r>
            <a:r>
              <a:rPr lang="ru-RU" sz="2000" b="1" dirty="0" err="1">
                <a:solidFill>
                  <a:srgbClr val="FFFFFF"/>
                </a:solidFill>
                <a:latin typeface="Arial" charset="0"/>
                <a:ea typeface="ＭＳ Ｐゴシック" charset="0"/>
              </a:rPr>
              <a:t>Гэрээний</a:t>
            </a:r>
            <a:r>
              <a:rPr lang="ru-RU" sz="2000" b="1" dirty="0">
                <a:solidFill>
                  <a:srgbClr val="FFFFFF"/>
                </a:solidFill>
                <a:latin typeface="Arial" charset="0"/>
                <a:ea typeface="ＭＳ Ｐゴシック" charset="0"/>
              </a:rPr>
              <a:t> </a:t>
            </a:r>
            <a:r>
              <a:rPr lang="ru-RU" sz="2000" b="1" dirty="0" err="1">
                <a:solidFill>
                  <a:srgbClr val="FFFFFF"/>
                </a:solidFill>
                <a:latin typeface="Arial" charset="0"/>
                <a:ea typeface="ＭＳ Ｐゴシック" charset="0"/>
              </a:rPr>
              <a:t>Тойм</a:t>
            </a:r>
            <a:r>
              <a:rPr lang="ru-RU" sz="2000" b="1" dirty="0">
                <a:solidFill>
                  <a:srgbClr val="FFFFFF"/>
                </a:solidFill>
                <a:latin typeface="Arial" charset="0"/>
                <a:ea typeface="ＭＳ Ｐゴシック" charset="0"/>
              </a:rPr>
              <a:t> </a:t>
            </a:r>
            <a:r>
              <a:rPr lang="ru-RU" sz="2000" b="1" dirty="0" err="1" smtClean="0">
                <a:solidFill>
                  <a:srgbClr val="FFFFFF"/>
                </a:solidFill>
                <a:latin typeface="Arial" charset="0"/>
                <a:ea typeface="ＭＳ Ｐゴシック" charset="0"/>
              </a:rPr>
              <a:t>Монголоор</a:t>
            </a:r>
            <a:r>
              <a:rPr lang="en-US" sz="2000" b="1" dirty="0" smtClean="0">
                <a:solidFill>
                  <a:srgbClr val="FFFFFF"/>
                </a:solidFill>
                <a:latin typeface="Arial" charset="0"/>
                <a:ea typeface="ＭＳ Ｐゴシック" charset="0"/>
              </a:rPr>
              <a:t> • BibleStudyDownloads.org</a:t>
            </a:r>
            <a:endParaRPr lang="en-US" sz="900" b="1" dirty="0">
              <a:solidFill>
                <a:srgbClr val="FFFFFF"/>
              </a:solidFill>
              <a:latin typeface="Arial" charset="0"/>
              <a:ea typeface="ＭＳ Ｐゴシック"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
        <p:nvSpPr>
          <p:cNvPr id="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ru-RU" sz="2800" b="1" dirty="0">
                <a:solidFill>
                  <a:srgbClr val="FFFFFF"/>
                </a:solidFill>
                <a:latin typeface="Arial" charset="0"/>
                <a:cs typeface="Arial" charset="0"/>
              </a:rPr>
              <a:t>Та </a:t>
            </a:r>
            <a:r>
              <a:rPr lang="ru-RU" sz="2800" b="1" dirty="0" err="1">
                <a:solidFill>
                  <a:srgbClr val="FFFFFF"/>
                </a:solidFill>
                <a:latin typeface="Arial" charset="0"/>
                <a:cs typeface="Arial" charset="0"/>
              </a:rPr>
              <a:t>энэхүү</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слайдыг</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үнэ</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төлбөргүй</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татаж</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авна</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уу</a:t>
            </a:r>
            <a:r>
              <a:rPr lang="ru-RU" sz="2800" b="1" dirty="0">
                <a:solidFill>
                  <a:srgbClr val="FFFFFF"/>
                </a:solidFill>
                <a:latin typeface="Arial" charset="0"/>
                <a:cs typeface="Arial" charset="0"/>
              </a:rPr>
              <a:t>!</a:t>
            </a:r>
            <a:endParaRPr lang="en-US" sz="1050" b="1" dirty="0">
              <a:solidFill>
                <a:srgbClr val="FFFFFF"/>
              </a:solidFill>
              <a:latin typeface="Arial" charset="0"/>
              <a:cs typeface="Arial" charset="0"/>
            </a:endParaRPr>
          </a:p>
        </p:txBody>
      </p:sp>
    </p:spTree>
    <p:extLst>
      <p:ext uri="{BB962C8B-B14F-4D97-AF65-F5344CB8AC3E}">
        <p14:creationId xmlns:p14="http://schemas.microsoft.com/office/powerpoint/2010/main" val="8649105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2290774274"/>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02D70E9-76C1-6B40-A518-7A59E9CB8EE6}" type="slidenum">
              <a:rPr lang="en-US" sz="1400">
                <a:latin typeface="Arial" charset="0"/>
                <a:cs typeface="Arial" charset="0"/>
              </a:rPr>
              <a:pPr eaLnBrk="1" hangingPunct="1"/>
              <a:t>3</a:t>
            </a:fld>
            <a:endParaRPr lang="en-US" sz="1400">
              <a:latin typeface="Arial" charset="0"/>
              <a:cs typeface="Arial" charset="0"/>
            </a:endParaRPr>
          </a:p>
        </p:txBody>
      </p:sp>
      <p:sp>
        <p:nvSpPr>
          <p:cNvPr id="29699" name="Rectangle 2"/>
          <p:cNvSpPr>
            <a:spLocks noGrp="1" noChangeArrowheads="1"/>
          </p:cNvSpPr>
          <p:nvPr>
            <p:ph type="title"/>
          </p:nvPr>
        </p:nvSpPr>
        <p:spPr/>
        <p:txBody>
          <a:bodyPr/>
          <a:lstStyle/>
          <a:p>
            <a:pPr eaLnBrk="1" hangingPunct="1"/>
            <a:r>
              <a:rPr lang="en-US">
                <a:latin typeface="Arial" charset="0"/>
                <a:cs typeface="Arial" charset="0"/>
              </a:rPr>
              <a:t>Geography</a:t>
            </a:r>
          </a:p>
        </p:txBody>
      </p:sp>
      <p:pic>
        <p:nvPicPr>
          <p:cNvPr id="29700" name="Picture 3"/>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grpSp>
        <p:nvGrpSpPr>
          <p:cNvPr id="2" name="Group 4"/>
          <p:cNvGrpSpPr>
            <a:grpSpLocks/>
          </p:cNvGrpSpPr>
          <p:nvPr/>
        </p:nvGrpSpPr>
        <p:grpSpPr bwMode="auto">
          <a:xfrm>
            <a:off x="3581400" y="1295400"/>
            <a:ext cx="1460500" cy="628650"/>
            <a:chOff x="2256" y="816"/>
            <a:chExt cx="920" cy="396"/>
          </a:xfrm>
        </p:grpSpPr>
        <p:sp>
          <p:nvSpPr>
            <p:cNvPr id="29706" name="AutoShape 5"/>
            <p:cNvSpPr>
              <a:spLocks noChangeArrowheads="1"/>
            </p:cNvSpPr>
            <p:nvPr/>
          </p:nvSpPr>
          <p:spPr bwMode="auto">
            <a:xfrm rot="2378455">
              <a:off x="2521" y="1015"/>
              <a:ext cx="335" cy="197"/>
            </a:xfrm>
            <a:prstGeom prst="rightArrow">
              <a:avLst>
                <a:gd name="adj1" fmla="val 50000"/>
                <a:gd name="adj2" fmla="val 42513"/>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29707" name="Text Box 6"/>
            <p:cNvSpPr txBox="1">
              <a:spLocks noChangeArrowheads="1"/>
            </p:cNvSpPr>
            <p:nvPr/>
          </p:nvSpPr>
          <p:spPr bwMode="auto">
            <a:xfrm>
              <a:off x="2256" y="816"/>
              <a:ext cx="920" cy="2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a:latin typeface="Arial" charset="0"/>
                  <a:cs typeface="Arial" charset="0"/>
                </a:rPr>
                <a:t>Македон</a:t>
              </a:r>
            </a:p>
          </p:txBody>
        </p:sp>
      </p:grpSp>
      <p:sp>
        <p:nvSpPr>
          <p:cNvPr id="33799" name="Text Box 7"/>
          <p:cNvSpPr txBox="1">
            <a:spLocks noChangeArrowheads="1"/>
          </p:cNvSpPr>
          <p:nvPr/>
        </p:nvSpPr>
        <p:spPr bwMode="auto">
          <a:xfrm>
            <a:off x="4114800" y="2895600"/>
            <a:ext cx="1066800" cy="366713"/>
          </a:xfrm>
          <a:prstGeom prst="rect">
            <a:avLst/>
          </a:prstGeom>
          <a:solidFill>
            <a:schemeClr val="bg1">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cs typeface="Arial" charset="0"/>
              </a:rPr>
              <a:t>Corinth</a:t>
            </a:r>
          </a:p>
        </p:txBody>
      </p:sp>
      <p:grpSp>
        <p:nvGrpSpPr>
          <p:cNvPr id="3" name="Group 8"/>
          <p:cNvGrpSpPr>
            <a:grpSpLocks/>
          </p:cNvGrpSpPr>
          <p:nvPr/>
        </p:nvGrpSpPr>
        <p:grpSpPr bwMode="auto">
          <a:xfrm>
            <a:off x="3352800" y="2590800"/>
            <a:ext cx="2203450" cy="2217738"/>
            <a:chOff x="672" y="2256"/>
            <a:chExt cx="1388" cy="1397"/>
          </a:xfrm>
        </p:grpSpPr>
        <p:pic>
          <p:nvPicPr>
            <p:cNvPr id="29704" name="Picture 9" descr="j01494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 y="2400"/>
              <a:ext cx="1052" cy="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0" descr="IS1CR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2256"/>
              <a:ext cx="734"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33799"/>
                                        </p:tgtEl>
                                        <p:attrNameLst>
                                          <p:attrName>style.visibility</p:attrName>
                                        </p:attrNameLst>
                                      </p:cBhvr>
                                      <p:to>
                                        <p:strVal val="visible"/>
                                      </p:to>
                                    </p:set>
                                    <p:animEffect transition="in" filter="fade">
                                      <p:cBhvr>
                                        <p:cTn id="12" dur="770" decel="100000"/>
                                        <p:tgtEl>
                                          <p:spTgt spid="33799"/>
                                        </p:tgtEl>
                                      </p:cBhvr>
                                    </p:animEffect>
                                    <p:animScale>
                                      <p:cBhvr>
                                        <p:cTn id="13" dur="770" decel="100000"/>
                                        <p:tgtEl>
                                          <p:spTgt spid="33799"/>
                                        </p:tgtEl>
                                      </p:cBhvr>
                                      <p:from x="10000" y="10000"/>
                                      <p:to x="200000" y="450000"/>
                                    </p:animScale>
                                    <p:animScale>
                                      <p:cBhvr>
                                        <p:cTn id="14" dur="1230" accel="100000" fill="hold">
                                          <p:stCondLst>
                                            <p:cond delay="770"/>
                                          </p:stCondLst>
                                        </p:cTn>
                                        <p:tgtEl>
                                          <p:spTgt spid="33799"/>
                                        </p:tgtEl>
                                      </p:cBhvr>
                                      <p:from x="200000" y="450000"/>
                                      <p:to x="100000" y="100000"/>
                                    </p:animScale>
                                    <p:set>
                                      <p:cBhvr>
                                        <p:cTn id="15" dur="770" fill="hold"/>
                                        <p:tgtEl>
                                          <p:spTgt spid="33799"/>
                                        </p:tgtEl>
                                        <p:attrNameLst>
                                          <p:attrName>ppt_x</p:attrName>
                                        </p:attrNameLst>
                                      </p:cBhvr>
                                      <p:to>
                                        <p:strVal val="(0.5)"/>
                                      </p:to>
                                    </p:set>
                                    <p:anim from="(0.5)" to="(#ppt_x)" calcmode="lin" valueType="num">
                                      <p:cBhvr>
                                        <p:cTn id="16" dur="1230" accel="100000" fill="hold">
                                          <p:stCondLst>
                                            <p:cond delay="770"/>
                                          </p:stCondLst>
                                        </p:cTn>
                                        <p:tgtEl>
                                          <p:spTgt spid="33799"/>
                                        </p:tgtEl>
                                        <p:attrNameLst>
                                          <p:attrName>ppt_x</p:attrName>
                                        </p:attrNameLst>
                                      </p:cBhvr>
                                    </p:anim>
                                    <p:set>
                                      <p:cBhvr>
                                        <p:cTn id="17" dur="770" fill="hold"/>
                                        <p:tgtEl>
                                          <p:spTgt spid="33799"/>
                                        </p:tgtEl>
                                        <p:attrNameLst>
                                          <p:attrName>ppt_y</p:attrName>
                                        </p:attrNameLst>
                                      </p:cBhvr>
                                      <p:to>
                                        <p:strVal val="(#ppt_y+0.4)"/>
                                      </p:to>
                                    </p:set>
                                    <p:anim from="(#ppt_y+0.4)" to="(#ppt_y)" calcmode="lin" valueType="num">
                                      <p:cBhvr>
                                        <p:cTn id="18" dur="1230" accel="100000" fill="hold">
                                          <p:stCondLst>
                                            <p:cond delay="770"/>
                                          </p:stCondLst>
                                        </p:cTn>
                                        <p:tgtEl>
                                          <p:spTgt spid="33799"/>
                                        </p:tgtEl>
                                        <p:attrNameLst>
                                          <p:attrName>ppt_y</p:attrName>
                                        </p:attrNameLst>
                                      </p:cBhvr>
                                    </p:anim>
                                  </p:childTnLst>
                                </p:cTn>
                              </p:par>
                            </p:childTnLst>
                          </p:cTn>
                        </p:par>
                        <p:par>
                          <p:cTn id="19" fill="hold" nodeType="afterGroup">
                            <p:stCondLst>
                              <p:cond delay="2000"/>
                            </p:stCondLst>
                            <p:childTnLst>
                              <p:par>
                                <p:cTn id="20" presetID="21" presetClass="entr" presetSubtype="8" fill="hold" nodeType="afterEffect">
                                  <p:stCondLst>
                                    <p:cond delay="2000"/>
                                  </p:stCondLst>
                                  <p:childTnLst>
                                    <p:set>
                                      <p:cBhvr>
                                        <p:cTn id="21" dur="1" fill="hold">
                                          <p:stCondLst>
                                            <p:cond delay="0"/>
                                          </p:stCondLst>
                                        </p:cTn>
                                        <p:tgtEl>
                                          <p:spTgt spid="3"/>
                                        </p:tgtEl>
                                        <p:attrNameLst>
                                          <p:attrName>style.visibility</p:attrName>
                                        </p:attrNameLst>
                                      </p:cBhvr>
                                      <p:to>
                                        <p:strVal val="visible"/>
                                      </p:to>
                                    </p:set>
                                    <p:animEffect transition="in" filter="wheel(8)">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1E27C17-040A-3449-8670-4B98F0D3EB44}" type="slidenum">
              <a:rPr lang="en-US" sz="1400">
                <a:latin typeface="Arial" charset="0"/>
                <a:cs typeface="Arial" charset="0"/>
              </a:rPr>
              <a:pPr eaLnBrk="1" hangingPunct="1"/>
              <a:t>4</a:t>
            </a:fld>
            <a:endParaRPr lang="en-US" sz="1400">
              <a:latin typeface="Arial" charset="0"/>
              <a:cs typeface="Arial" charset="0"/>
            </a:endParaRPr>
          </a:p>
        </p:txBody>
      </p:sp>
      <p:pic>
        <p:nvPicPr>
          <p:cNvPr id="30723" name="Picture 2" descr="Picture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30724" name="Rectangle 3"/>
          <p:cNvSpPr>
            <a:spLocks noGrp="1" noChangeArrowheads="1"/>
          </p:cNvSpPr>
          <p:nvPr>
            <p:ph type="title"/>
          </p:nvPr>
        </p:nvSpPr>
        <p:spPr>
          <a:xfrm>
            <a:off x="228600" y="304800"/>
            <a:ext cx="2362200" cy="762000"/>
          </a:xfrm>
        </p:spPr>
        <p:txBody>
          <a:bodyPr/>
          <a:lstStyle/>
          <a:p>
            <a:pPr algn="l" eaLnBrk="1" hangingPunct="1"/>
            <a:r>
              <a:rPr lang="en-US" sz="3800" b="1">
                <a:solidFill>
                  <a:schemeClr val="bg1"/>
                </a:solidFill>
                <a:effectLst>
                  <a:outerShdw blurRad="38100" dist="38100" dir="2700000" algn="tl">
                    <a:srgbClr val="DDDDDD"/>
                  </a:outerShdw>
                </a:effectLst>
                <a:latin typeface="Arial" charset="0"/>
                <a:cs typeface="Arial" charset="0"/>
              </a:rPr>
              <a:t>Зохиогч:</a:t>
            </a:r>
          </a:p>
        </p:txBody>
      </p:sp>
      <p:sp>
        <p:nvSpPr>
          <p:cNvPr id="34820" name="Rectangle 4"/>
          <p:cNvSpPr>
            <a:spLocks noChangeArrowheads="1"/>
          </p:cNvSpPr>
          <p:nvPr/>
        </p:nvSpPr>
        <p:spPr bwMode="auto">
          <a:xfrm>
            <a:off x="4876800" y="3733800"/>
            <a:ext cx="2362200" cy="762000"/>
          </a:xfrm>
          <a:prstGeom prst="rect">
            <a:avLst/>
          </a:prstGeom>
          <a:noFill/>
          <a:ln w="9525">
            <a:noFill/>
            <a:miter lim="800000"/>
            <a:headEnd/>
            <a:tailEnd/>
          </a:ln>
        </p:spPr>
        <p:txBody>
          <a:bodyPr anchor="ctr"/>
          <a:lstStyle/>
          <a:p>
            <a:r>
              <a:rPr lang="en-US" sz="4400" b="1">
                <a:solidFill>
                  <a:schemeClr val="bg1"/>
                </a:solidFill>
                <a:effectLst>
                  <a:outerShdw blurRad="38100" dist="38100" dir="2700000" algn="tl">
                    <a:srgbClr val="DDDDDD"/>
                  </a:outerShdw>
                </a:effectLst>
                <a:latin typeface="Arial" charset="0"/>
                <a:cs typeface="Arial" charset="0"/>
              </a:rPr>
              <a:t>Огноо:</a:t>
            </a:r>
          </a:p>
        </p:txBody>
      </p:sp>
      <p:pic>
        <p:nvPicPr>
          <p:cNvPr id="34821" name="Picture 5" descr="PCLOD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27188"/>
            <a:ext cx="2489200"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CSOSP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474788"/>
            <a:ext cx="12827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descr="NPLSO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43000"/>
            <a:ext cx="45339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WordArt 8"/>
          <p:cNvSpPr>
            <a:spLocks noChangeArrowheads="1" noChangeShapeType="1" noTextEdit="1"/>
          </p:cNvSpPr>
          <p:nvPr/>
        </p:nvSpPr>
        <p:spPr bwMode="auto">
          <a:xfrm>
            <a:off x="2514600" y="419100"/>
            <a:ext cx="1752600" cy="64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ru-RU" sz="3600" kern="10">
                <a:ln w="9525">
                  <a:round/>
                  <a:headEnd/>
                  <a:tailEnd/>
                </a:ln>
                <a:blipFill dpi="0" rotWithShape="0">
                  <a:blip r:embed="rId6"/>
                  <a:srcRect/>
                  <a:tile tx="0" ty="0" sx="100000" sy="100000" flip="none" algn="tl"/>
                </a:blipFill>
                <a:latin typeface="Arial Black"/>
                <a:ea typeface="Arial Black"/>
                <a:cs typeface="Arial Black"/>
              </a:rPr>
              <a:t>Паул</a:t>
            </a:r>
            <a:endParaRPr lang="en-US" sz="3600" kern="10">
              <a:ln w="9525">
                <a:round/>
                <a:headEnd/>
                <a:tailEnd/>
              </a:ln>
              <a:blipFill dpi="0" rotWithShape="0">
                <a:blip r:embed="rId6"/>
                <a:srcRect/>
                <a:tile tx="0" ty="0" sx="100000" sy="100000" flip="none" algn="tl"/>
              </a:blipFill>
              <a:latin typeface="Arial Black"/>
              <a:ea typeface="Arial Black"/>
              <a:cs typeface="Arial Black"/>
            </a:endParaRPr>
          </a:p>
        </p:txBody>
      </p:sp>
      <p:sp>
        <p:nvSpPr>
          <p:cNvPr id="34825" name="WordArt 9"/>
          <p:cNvSpPr>
            <a:spLocks noChangeArrowheads="1" noChangeShapeType="1" noTextEdit="1"/>
          </p:cNvSpPr>
          <p:nvPr/>
        </p:nvSpPr>
        <p:spPr bwMode="auto">
          <a:xfrm>
            <a:off x="5715000" y="4648200"/>
            <a:ext cx="2819400" cy="1066800"/>
          </a:xfrm>
          <a:prstGeom prst="rect">
            <a:avLst/>
          </a:prstGeom>
        </p:spPr>
        <p:txBody>
          <a:bodyPr wrap="none" fromWordArt="1">
            <a:prstTxWarp prst="textDoubleWave1">
              <a:avLst>
                <a:gd name="adj1" fmla="val 6500"/>
                <a:gd name="adj2" fmla="val 0"/>
              </a:avLst>
            </a:prstTxWarp>
          </a:bodyPr>
          <a:lstStyle/>
          <a:p>
            <a:pPr algn="ctr"/>
            <a:r>
              <a:rPr lang="ru-RU" sz="3600" kern="10" spc="-360">
                <a:ln w="12700">
                  <a:solidFill>
                    <a:srgbClr val="000099"/>
                  </a:solidFill>
                  <a:round/>
                  <a:headEnd/>
                  <a:tailEnd/>
                </a:ln>
                <a:solidFill>
                  <a:srgbClr val="33CCFF"/>
                </a:solidFill>
                <a:effectLst>
                  <a:outerShdw blurRad="63500" dist="125724" dir="18900000" algn="ctr" rotWithShape="0">
                    <a:srgbClr val="000099">
                      <a:alpha val="74997"/>
                    </a:srgbClr>
                  </a:outerShdw>
                </a:effectLst>
                <a:latin typeface="Impact"/>
                <a:ea typeface="Impact"/>
                <a:cs typeface="Impact"/>
              </a:rPr>
              <a:t>МЭ 56</a:t>
            </a:r>
            <a:endParaRPr lang="en-US" sz="3600" kern="10" spc="-360">
              <a:ln w="12700">
                <a:solidFill>
                  <a:srgbClr val="000099"/>
                </a:solidFill>
                <a:round/>
                <a:headEnd/>
                <a:tailEnd/>
              </a:ln>
              <a:solidFill>
                <a:srgbClr val="33CCFF"/>
              </a:solidFill>
              <a:effectLst>
                <a:outerShdw blurRad="63500" dist="125724" dir="18900000" algn="ctr" rotWithShape="0">
                  <a:srgbClr val="000099">
                    <a:alpha val="74997"/>
                  </a:srgbClr>
                </a:outerShdw>
              </a:effectLst>
              <a:latin typeface="Impact"/>
              <a:ea typeface="Impact"/>
              <a:cs typeface="Impac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anim calcmode="lin" valueType="num">
                                      <p:cBhvr>
                                        <p:cTn id="7" dur="1000" fill="hold"/>
                                        <p:tgtEl>
                                          <p:spTgt spid="34824"/>
                                        </p:tgtEl>
                                        <p:attrNameLst>
                                          <p:attrName>ppt_x</p:attrName>
                                        </p:attrNameLst>
                                      </p:cBhvr>
                                      <p:tavLst>
                                        <p:tav tm="0">
                                          <p:val>
                                            <p:strVal val="#ppt_x-.2"/>
                                          </p:val>
                                        </p:tav>
                                        <p:tav tm="100000">
                                          <p:val>
                                            <p:strVal val="#ppt_x"/>
                                          </p:val>
                                        </p:tav>
                                      </p:tavLst>
                                    </p:anim>
                                    <p:anim calcmode="lin" valueType="num">
                                      <p:cBhvr>
                                        <p:cTn id="8" dur="1000" fill="hold"/>
                                        <p:tgtEl>
                                          <p:spTgt spid="3482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24"/>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34823"/>
                                        </p:tgtEl>
                                        <p:attrNameLst>
                                          <p:attrName>style.visibility</p:attrName>
                                        </p:attrNameLst>
                                      </p:cBhvr>
                                      <p:to>
                                        <p:strVal val="visible"/>
                                      </p:to>
                                    </p:set>
                                    <p:animEffect transition="in" filter="fade">
                                      <p:cBhvr>
                                        <p:cTn id="13" dur="2000"/>
                                        <p:tgtEl>
                                          <p:spTgt spid="3482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34820"/>
                                        </p:tgtEl>
                                        <p:attrNameLst>
                                          <p:attrName>style.visibility</p:attrName>
                                        </p:attrNameLst>
                                      </p:cBhvr>
                                      <p:to>
                                        <p:strVal val="visible"/>
                                      </p:to>
                                    </p:set>
                                    <p:anim to="" calcmode="lin" valueType="num">
                                      <p:cBhvr>
                                        <p:cTn id="18" dur="1" fill="hold"/>
                                        <p:tgtEl>
                                          <p:spTgt spid="34820"/>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34821"/>
                                        </p:tgtEl>
                                        <p:attrNameLst>
                                          <p:attrName>style.visibility</p:attrName>
                                        </p:attrNameLst>
                                      </p:cBhvr>
                                      <p:to>
                                        <p:strVal val="visible"/>
                                      </p:to>
                                    </p:set>
                                    <p:anim to="" calcmode="lin" valueType="num">
                                      <p:cBhvr>
                                        <p:cTn id="21" dur="1" fill="hold"/>
                                        <p:tgtEl>
                                          <p:spTgt spid="34821"/>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34822"/>
                                        </p:tgtEl>
                                        <p:attrNameLst>
                                          <p:attrName>style.visibility</p:attrName>
                                        </p:attrNameLst>
                                      </p:cBhvr>
                                      <p:to>
                                        <p:strVal val="visible"/>
                                      </p:to>
                                    </p:set>
                                    <p:anim to="" calcmode="lin" valueType="num">
                                      <p:cBhvr>
                                        <p:cTn id="24" dur="1" fill="hold"/>
                                        <p:tgtEl>
                                          <p:spTgt spid="34822"/>
                                        </p:tgtEl>
                                        <p:attrNameLst>
                                          <p:attrName/>
                                        </p:attrNameLst>
                                      </p:cBhvr>
                                    </p:anim>
                                  </p:childTnLst>
                                </p:cTn>
                              </p:par>
                            </p:childTnLst>
                          </p:cTn>
                        </p:par>
                        <p:par>
                          <p:cTn id="25" fill="hold" nodeType="afterGroup">
                            <p:stCondLst>
                              <p:cond delay="0"/>
                            </p:stCondLst>
                            <p:childTnLst>
                              <p:par>
                                <p:cTn id="26" presetID="9" presetClass="entr" presetSubtype="0" fill="hold" grpId="0" nodeType="afterEffect">
                                  <p:stCondLst>
                                    <p:cond delay="0"/>
                                  </p:stCondLst>
                                  <p:childTnLst>
                                    <p:set>
                                      <p:cBhvr>
                                        <p:cTn id="27" dur="1" fill="hold">
                                          <p:stCondLst>
                                            <p:cond delay="0"/>
                                          </p:stCondLst>
                                        </p:cTn>
                                        <p:tgtEl>
                                          <p:spTgt spid="34825"/>
                                        </p:tgtEl>
                                        <p:attrNameLst>
                                          <p:attrName>style.visibility</p:attrName>
                                        </p:attrNameLst>
                                      </p:cBhvr>
                                      <p:to>
                                        <p:strVal val="visible"/>
                                      </p:to>
                                    </p:set>
                                    <p:animEffect transition="in" filter="dissolve">
                                      <p:cBhvr>
                                        <p:cTn id="28" dur="1000"/>
                                        <p:tgtEl>
                                          <p:spTgt spid="34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4" grpId="0" animBg="1"/>
      <p:bldP spid="3482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Box 84"/>
          <p:cNvSpPr txBox="1">
            <a:spLocks noChangeArrowheads="1"/>
          </p:cNvSpPr>
          <p:nvPr/>
        </p:nvSpPr>
        <p:spPr bwMode="auto">
          <a:xfrm>
            <a:off x="830580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atin typeface="Arial" charset="0"/>
              </a:rPr>
              <a:t>162</a:t>
            </a:r>
          </a:p>
        </p:txBody>
      </p:sp>
      <p:sp>
        <p:nvSpPr>
          <p:cNvPr id="31747" name="Text Box 85"/>
          <p:cNvSpPr txBox="1">
            <a:spLocks noChangeArrowheads="1"/>
          </p:cNvSpPr>
          <p:nvPr/>
        </p:nvSpPr>
        <p:spPr bwMode="auto">
          <a:xfrm>
            <a:off x="3656013" y="228600"/>
            <a:ext cx="1762125" cy="523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2800" b="1">
                <a:solidFill>
                  <a:srgbClr val="FFFFFF"/>
                </a:solidFill>
                <a:latin typeface="Arial" charset="0"/>
                <a:ea typeface="SimSun" charset="0"/>
                <a:cs typeface="SimSun" charset="0"/>
              </a:rPr>
              <a:t>2 Коринт</a:t>
            </a:r>
            <a:endParaRPr lang="en-US" sz="2800" b="1">
              <a:solidFill>
                <a:srgbClr val="FFFFFF"/>
              </a:solidFill>
              <a:latin typeface="Arial" charset="0"/>
              <a:ea typeface="SimSun" charset="0"/>
              <a:cs typeface="SimSun" charset="0"/>
            </a:endParaRPr>
          </a:p>
        </p:txBody>
      </p:sp>
      <p:sp>
        <p:nvSpPr>
          <p:cNvPr id="14422" name="Text Box 86"/>
          <p:cNvSpPr txBox="1">
            <a:spLocks noChangeArrowheads="1"/>
          </p:cNvSpPr>
          <p:nvPr/>
        </p:nvSpPr>
        <p:spPr bwMode="auto">
          <a:xfrm>
            <a:off x="3498850" y="990600"/>
            <a:ext cx="2108200" cy="9540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2800" b="1" u="sng">
                <a:solidFill>
                  <a:schemeClr val="bg1"/>
                </a:solidFill>
                <a:latin typeface="Arial" charset="0"/>
                <a:ea typeface="SimSun" charset="0"/>
                <a:cs typeface="SimSun" charset="0"/>
              </a:rPr>
              <a:t>Түлхүүр үг</a:t>
            </a:r>
            <a:endParaRPr lang="en-US" altLang="zh-CN" sz="2800" b="1">
              <a:solidFill>
                <a:schemeClr val="bg1"/>
              </a:solidFill>
              <a:latin typeface="Arial" charset="0"/>
              <a:ea typeface="SimSun" charset="0"/>
              <a:cs typeface="SimSun" charset="0"/>
            </a:endParaRPr>
          </a:p>
          <a:p>
            <a:pPr algn="ctr" eaLnBrk="1" hangingPunct="1"/>
            <a:r>
              <a:rPr lang="en-US" altLang="zh-CN" sz="2800" b="1">
                <a:solidFill>
                  <a:schemeClr val="bg1"/>
                </a:solidFill>
                <a:latin typeface="Arial" charset="0"/>
                <a:ea typeface="SimSun" charset="0"/>
                <a:cs typeface="SimSun" charset="0"/>
              </a:rPr>
              <a:t>Элч</a:t>
            </a:r>
          </a:p>
        </p:txBody>
      </p:sp>
      <p:sp>
        <p:nvSpPr>
          <p:cNvPr id="14423" name="Text Box 87"/>
          <p:cNvSpPr txBox="1">
            <a:spLocks noChangeArrowheads="1"/>
          </p:cNvSpPr>
          <p:nvPr/>
        </p:nvSpPr>
        <p:spPr bwMode="auto">
          <a:xfrm>
            <a:off x="762000" y="2362200"/>
            <a:ext cx="7696200" cy="4094163"/>
          </a:xfrm>
          <a:prstGeom prst="rect">
            <a:avLst/>
          </a:prstGeom>
          <a:solidFill>
            <a:srgbClr val="CCFFCC"/>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2600" b="1" u="sng">
                <a:solidFill>
                  <a:srgbClr val="000000"/>
                </a:solidFill>
                <a:latin typeface="Arial" charset="0"/>
                <a:ea typeface="SimSun" charset="0"/>
                <a:cs typeface="SimSun" charset="0"/>
              </a:rPr>
              <a:t>Түлхүүр ишлэл</a:t>
            </a:r>
            <a:endParaRPr lang="en-US" altLang="zh-CN" sz="2600" b="1">
              <a:solidFill>
                <a:srgbClr val="000000"/>
              </a:solidFill>
              <a:latin typeface="Arial" charset="0"/>
              <a:ea typeface="SimSun" charset="0"/>
              <a:cs typeface="SimSun" charset="0"/>
            </a:endParaRPr>
          </a:p>
          <a:p>
            <a:pPr algn="ctr" eaLnBrk="1" hangingPunct="1"/>
            <a:r>
              <a:rPr lang="en-US" altLang="zh-CN" sz="2600" b="1">
                <a:solidFill>
                  <a:srgbClr val="000000"/>
                </a:solidFill>
                <a:latin typeface="Arial" charset="0"/>
                <a:ea typeface="SimSun" charset="0"/>
                <a:cs typeface="SimSun" charset="0"/>
              </a:rPr>
              <a:t>“Учир нь бид өөрсдийгөө тунхагладаггүй, харин Христ Есүсийг Эзэн гэж тунхагладаг. Мөн өөрсдийгөө Есүсийн төлөөх та нарын боолууд гэж тунхагладаг юм. Яагаад гэвэл ‘Харанхуйгаас гэрэл гэрэлтэг’ гэж айлдсан Бурхан бол Христийн нүүрэн дэх Бурханы алдрын мэдлэгийн гэрлийг өгөхөөр бидний зүрхэнд гэрэлтсэн Нэгэн мөн.” </a:t>
            </a:r>
          </a:p>
          <a:p>
            <a:pPr algn="ctr" eaLnBrk="1" hangingPunct="1"/>
            <a:r>
              <a:rPr lang="en-US" altLang="zh-CN" sz="2600" b="1">
                <a:solidFill>
                  <a:srgbClr val="000000"/>
                </a:solidFill>
                <a:latin typeface="Arial" charset="0"/>
                <a:ea typeface="SimSun" charset="0"/>
                <a:cs typeface="SimSun" charset="0"/>
              </a:rPr>
              <a:t>(2 Коринт 4:5-6).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422"/>
                                        </p:tgtEl>
                                        <p:attrNameLst>
                                          <p:attrName>style.visibility</p:attrName>
                                        </p:attrNameLst>
                                      </p:cBhvr>
                                      <p:to>
                                        <p:strVal val="visible"/>
                                      </p:to>
                                    </p:set>
                                    <p:anim calcmode="lin" valueType="num">
                                      <p:cBhvr additive="base">
                                        <p:cTn id="7" dur="500" fill="hold"/>
                                        <p:tgtEl>
                                          <p:spTgt spid="14422"/>
                                        </p:tgtEl>
                                        <p:attrNameLst>
                                          <p:attrName>ppt_x</p:attrName>
                                        </p:attrNameLst>
                                      </p:cBhvr>
                                      <p:tavLst>
                                        <p:tav tm="0">
                                          <p:val>
                                            <p:strVal val="#ppt_x"/>
                                          </p:val>
                                        </p:tav>
                                        <p:tav tm="100000">
                                          <p:val>
                                            <p:strVal val="#ppt_x"/>
                                          </p:val>
                                        </p:tav>
                                      </p:tavLst>
                                    </p:anim>
                                    <p:anim calcmode="lin" valueType="num">
                                      <p:cBhvr additive="base">
                                        <p:cTn id="8" dur="500" fill="hold"/>
                                        <p:tgtEl>
                                          <p:spTgt spid="1442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423"/>
                                        </p:tgtEl>
                                        <p:attrNameLst>
                                          <p:attrName>style.visibility</p:attrName>
                                        </p:attrNameLst>
                                      </p:cBhvr>
                                      <p:to>
                                        <p:strVal val="visible"/>
                                      </p:to>
                                    </p:set>
                                    <p:anim calcmode="lin" valueType="num">
                                      <p:cBhvr additive="base">
                                        <p:cTn id="13" dur="500" fill="hold"/>
                                        <p:tgtEl>
                                          <p:spTgt spid="14423"/>
                                        </p:tgtEl>
                                        <p:attrNameLst>
                                          <p:attrName>ppt_x</p:attrName>
                                        </p:attrNameLst>
                                      </p:cBhvr>
                                      <p:tavLst>
                                        <p:tav tm="0">
                                          <p:val>
                                            <p:strVal val="#ppt_x"/>
                                          </p:val>
                                        </p:tav>
                                        <p:tav tm="100000">
                                          <p:val>
                                            <p:strVal val="#ppt_x"/>
                                          </p:val>
                                        </p:tav>
                                      </p:tavLst>
                                    </p:anim>
                                    <p:anim calcmode="lin" valueType="num">
                                      <p:cBhvr additive="base">
                                        <p:cTn id="14" dur="500" fill="hold"/>
                                        <p:tgtEl>
                                          <p:spTgt spid="144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22" grpId="0" animBg="1" autoUpdateAnimBg="0"/>
      <p:bldP spid="14423"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CC1F6A9-5E08-D548-82FE-E7473CD6580C}" type="slidenum">
              <a:rPr lang="en-US" sz="1400">
                <a:latin typeface="Arial" charset="0"/>
                <a:cs typeface="Arial" charset="0"/>
              </a:rPr>
              <a:pPr eaLnBrk="1" hangingPunct="1"/>
              <a:t>6</a:t>
            </a:fld>
            <a:endParaRPr lang="en-US" sz="1400">
              <a:latin typeface="Arial" charset="0"/>
              <a:cs typeface="Arial" charset="0"/>
            </a:endParaRPr>
          </a:p>
        </p:txBody>
      </p:sp>
      <p:pic>
        <p:nvPicPr>
          <p:cNvPr id="32771" name="Picture 2" descr="bv3021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27838"/>
          </a:xfrm>
        </p:spPr>
      </p:pic>
      <p:sp>
        <p:nvSpPr>
          <p:cNvPr id="35843" name="Rectangle 3"/>
          <p:cNvSpPr>
            <a:spLocks noGrp="1" noChangeArrowheads="1"/>
          </p:cNvSpPr>
          <p:nvPr>
            <p:ph type="title"/>
          </p:nvPr>
        </p:nvSpPr>
        <p:spPr>
          <a:xfrm>
            <a:off x="457200" y="304800"/>
            <a:ext cx="2362200" cy="685800"/>
          </a:xfrm>
          <a:solidFill>
            <a:schemeClr val="accent1">
              <a:alpha val="70979"/>
            </a:schemeClr>
          </a:solidFill>
        </p:spPr>
        <p:txBody>
          <a:bodyPr/>
          <a:lstStyle/>
          <a:p>
            <a:pPr algn="l" eaLnBrk="1" hangingPunct="1"/>
            <a:r>
              <a:rPr lang="en-US" b="1" i="1">
                <a:solidFill>
                  <a:srgbClr val="FF0000"/>
                </a:solidFill>
                <a:latin typeface="Comic Sans MS" charset="0"/>
                <a:cs typeface="Arial" charset="0"/>
              </a:rPr>
              <a:t>Сэдэв</a:t>
            </a:r>
          </a:p>
        </p:txBody>
      </p:sp>
      <p:sp>
        <p:nvSpPr>
          <p:cNvPr id="35844" name="WordArt 4"/>
          <p:cNvSpPr>
            <a:spLocks noChangeArrowheads="1" noChangeShapeType="1" noTextEdit="1"/>
          </p:cNvSpPr>
          <p:nvPr/>
        </p:nvSpPr>
        <p:spPr bwMode="auto">
          <a:xfrm>
            <a:off x="914400" y="1143000"/>
            <a:ext cx="365760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solidFill>
                  <a:srgbClr val="00FFFF"/>
                </a:solidFill>
                <a:effectLst>
                  <a:outerShdw blurRad="63500" dist="46662" dir="2115817" algn="ctr" rotWithShape="0">
                    <a:srgbClr val="B2B2B2">
                      <a:alpha val="79999"/>
                    </a:srgbClr>
                  </a:outerShdw>
                </a:effectLst>
                <a:latin typeface="Arial"/>
                <a:ea typeface="Arial"/>
                <a:cs typeface="Arial"/>
              </a:rPr>
              <a:t>Паул өөрийн</a:t>
            </a:r>
            <a:endParaRPr lang="en-US" sz="3600" b="1" kern="10">
              <a:solidFill>
                <a:srgbClr val="00FFFF"/>
              </a:solidFill>
              <a:effectLst>
                <a:outerShdw blurRad="63500" dist="46662" dir="2115817" algn="ctr" rotWithShape="0">
                  <a:srgbClr val="B2B2B2">
                    <a:alpha val="79999"/>
                  </a:srgbClr>
                </a:outerShdw>
              </a:effectLst>
              <a:latin typeface="Arial"/>
              <a:ea typeface="Arial"/>
              <a:cs typeface="Arial"/>
            </a:endParaRPr>
          </a:p>
        </p:txBody>
      </p:sp>
      <p:sp>
        <p:nvSpPr>
          <p:cNvPr id="35845" name="WordArt 5"/>
          <p:cNvSpPr>
            <a:spLocks noChangeArrowheads="1" noChangeShapeType="1" noTextEdit="1"/>
          </p:cNvSpPr>
          <p:nvPr/>
        </p:nvSpPr>
        <p:spPr bwMode="auto">
          <a:xfrm>
            <a:off x="838200" y="3810000"/>
            <a:ext cx="7086600" cy="1143000"/>
          </a:xfrm>
          <a:prstGeom prst="rect">
            <a:avLst/>
          </a:prstGeom>
        </p:spPr>
        <p:txBody>
          <a:bodyPr wrap="none" fromWordArt="1">
            <a:prstTxWarp prst="textPlain">
              <a:avLst>
                <a:gd name="adj" fmla="val 50000"/>
              </a:avLst>
            </a:prstTxWarp>
          </a:bodyPr>
          <a:lstStyle/>
          <a:p>
            <a:pPr algn="ctr"/>
            <a:r>
              <a:rPr lang="ru-RU"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сургаалыг</a:t>
            </a:r>
            <a:endPar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endParaRPr>
          </a:p>
        </p:txBody>
      </p:sp>
      <p:sp>
        <p:nvSpPr>
          <p:cNvPr id="35846" name="WordArt 6"/>
          <p:cNvSpPr>
            <a:spLocks noChangeArrowheads="1" noChangeShapeType="1" noTextEdit="1"/>
          </p:cNvSpPr>
          <p:nvPr/>
        </p:nvSpPr>
        <p:spPr bwMode="auto">
          <a:xfrm>
            <a:off x="1371600" y="1905000"/>
            <a:ext cx="6324600" cy="15240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ru-RU" sz="3600" b="1" kern="10">
                <a:ln w="9525">
                  <a:round/>
                  <a:headEnd/>
                  <a:tailEnd/>
                </a:ln>
                <a:gradFill rotWithShape="1">
                  <a:gsLst>
                    <a:gs pos="0">
                      <a:srgbClr val="FFFFCC"/>
                    </a:gs>
                    <a:gs pos="100000">
                      <a:srgbClr val="FF9999"/>
                    </a:gs>
                  </a:gsLst>
                  <a:lin ang="5400000" scaled="1"/>
                </a:gradFill>
                <a:latin typeface="Tahoma"/>
                <a:ea typeface="Tahoma"/>
                <a:cs typeface="Tahoma"/>
              </a:rPr>
              <a:t>Элчийн үйлчлэлийг</a:t>
            </a:r>
            <a:endParaRPr lang="en-US" sz="3600" b="1" kern="10">
              <a:ln w="9525">
                <a:round/>
                <a:headEnd/>
                <a:tailEnd/>
              </a:ln>
              <a:gradFill rotWithShape="1">
                <a:gsLst>
                  <a:gs pos="0">
                    <a:srgbClr val="FFFFCC"/>
                  </a:gs>
                  <a:gs pos="100000">
                    <a:srgbClr val="FF9999"/>
                  </a:gs>
                </a:gsLst>
                <a:lin ang="5400000" scaled="1"/>
              </a:gradFill>
              <a:latin typeface="Tahoma"/>
              <a:ea typeface="Tahoma"/>
              <a:cs typeface="Tahoma"/>
            </a:endParaRPr>
          </a:p>
        </p:txBody>
      </p:sp>
      <p:sp>
        <p:nvSpPr>
          <p:cNvPr id="35847" name="Text Box 7"/>
          <p:cNvSpPr txBox="1">
            <a:spLocks noChangeArrowheads="1"/>
          </p:cNvSpPr>
          <p:nvPr/>
        </p:nvSpPr>
        <p:spPr bwMode="auto">
          <a:xfrm>
            <a:off x="0" y="5059363"/>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000" b="1">
                <a:solidFill>
                  <a:schemeClr val="bg1"/>
                </a:solidFill>
                <a:latin typeface="Impact" charset="0"/>
                <a:cs typeface="Arial" charset="0"/>
              </a:rPr>
              <a:t>Шулуун байдлаа өмгөөлсөн юм.</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checkerboard(across)">
                                      <p:cBhvr>
                                        <p:cTn id="7" dur="500"/>
                                        <p:tgtEl>
                                          <p:spTgt spid="3584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5844"/>
                                        </p:tgtEl>
                                        <p:attrNameLst>
                                          <p:attrName>style.visibility</p:attrName>
                                        </p:attrNameLst>
                                      </p:cBhvr>
                                      <p:to>
                                        <p:strVal val="visible"/>
                                      </p:to>
                                    </p:set>
                                    <p:animEffect transition="in" filter="dissolve">
                                      <p:cBhvr>
                                        <p:cTn id="11" dur="500"/>
                                        <p:tgtEl>
                                          <p:spTgt spid="35844"/>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35846"/>
                                        </p:tgtEl>
                                        <p:attrNameLst>
                                          <p:attrName>style.visibility</p:attrName>
                                        </p:attrNameLst>
                                      </p:cBhvr>
                                      <p:to>
                                        <p:strVal val="visible"/>
                                      </p:to>
                                    </p:set>
                                    <p:anim calcmode="lin" valueType="num">
                                      <p:cBhvr>
                                        <p:cTn id="15" dur="500" fill="hold"/>
                                        <p:tgtEl>
                                          <p:spTgt spid="35846"/>
                                        </p:tgtEl>
                                        <p:attrNameLst>
                                          <p:attrName>ppt_w</p:attrName>
                                        </p:attrNameLst>
                                      </p:cBhvr>
                                      <p:tavLst>
                                        <p:tav tm="0">
                                          <p:val>
                                            <p:fltVal val="0"/>
                                          </p:val>
                                        </p:tav>
                                        <p:tav tm="100000">
                                          <p:val>
                                            <p:strVal val="#ppt_w"/>
                                          </p:val>
                                        </p:tav>
                                      </p:tavLst>
                                    </p:anim>
                                    <p:anim calcmode="lin" valueType="num">
                                      <p:cBhvr>
                                        <p:cTn id="16" dur="500" fill="hold"/>
                                        <p:tgtEl>
                                          <p:spTgt spid="35846"/>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500"/>
                            </p:stCondLst>
                            <p:childTnLst>
                              <p:par>
                                <p:cTn id="18" presetID="15" presetClass="entr" presetSubtype="0" fill="hold" grpId="0" nodeType="afterEffect">
                                  <p:stCondLst>
                                    <p:cond delay="0"/>
                                  </p:stCondLst>
                                  <p:childTnLst>
                                    <p:set>
                                      <p:cBhvr>
                                        <p:cTn id="19" dur="1" fill="hold">
                                          <p:stCondLst>
                                            <p:cond delay="0"/>
                                          </p:stCondLst>
                                        </p:cTn>
                                        <p:tgtEl>
                                          <p:spTgt spid="35845"/>
                                        </p:tgtEl>
                                        <p:attrNameLst>
                                          <p:attrName>style.visibility</p:attrName>
                                        </p:attrNameLst>
                                      </p:cBhvr>
                                      <p:to>
                                        <p:strVal val="visible"/>
                                      </p:to>
                                    </p:set>
                                    <p:anim calcmode="lin" valueType="num">
                                      <p:cBhvr>
                                        <p:cTn id="20" dur="1000" fill="hold"/>
                                        <p:tgtEl>
                                          <p:spTgt spid="35845"/>
                                        </p:tgtEl>
                                        <p:attrNameLst>
                                          <p:attrName>ppt_w</p:attrName>
                                        </p:attrNameLst>
                                      </p:cBhvr>
                                      <p:tavLst>
                                        <p:tav tm="0">
                                          <p:val>
                                            <p:fltVal val="0"/>
                                          </p:val>
                                        </p:tav>
                                        <p:tav tm="100000">
                                          <p:val>
                                            <p:strVal val="#ppt_w"/>
                                          </p:val>
                                        </p:tav>
                                      </p:tavLst>
                                    </p:anim>
                                    <p:anim calcmode="lin" valueType="num">
                                      <p:cBhvr>
                                        <p:cTn id="21" dur="1000" fill="hold"/>
                                        <p:tgtEl>
                                          <p:spTgt spid="35845"/>
                                        </p:tgtEl>
                                        <p:attrNameLst>
                                          <p:attrName>ppt_h</p:attrName>
                                        </p:attrNameLst>
                                      </p:cBhvr>
                                      <p:tavLst>
                                        <p:tav tm="0">
                                          <p:val>
                                            <p:fltVal val="0"/>
                                          </p:val>
                                        </p:tav>
                                        <p:tav tm="100000">
                                          <p:val>
                                            <p:strVal val="#ppt_h"/>
                                          </p:val>
                                        </p:tav>
                                      </p:tavLst>
                                    </p:anim>
                                    <p:anim calcmode="lin" valueType="num">
                                      <p:cBhvr>
                                        <p:cTn id="22" dur="1000" fill="hold"/>
                                        <p:tgtEl>
                                          <p:spTgt spid="35845"/>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5845"/>
                                        </p:tgtEl>
                                        <p:attrNameLst>
                                          <p:attrName>ppt_y</p:attrName>
                                        </p:attrNameLst>
                                      </p:cBhvr>
                                      <p:tavLst>
                                        <p:tav tm="0" fmla="#ppt_y+(sin(-2*pi*(1-$))*-#ppt_x+cos(-2*pi*(1-$))*(1-#ppt_y))*(1-$)">
                                          <p:val>
                                            <p:fltVal val="0"/>
                                          </p:val>
                                        </p:tav>
                                        <p:tav tm="100000">
                                          <p:val>
                                            <p:fltVal val="1"/>
                                          </p:val>
                                        </p:tav>
                                      </p:tavLst>
                                    </p:anim>
                                  </p:childTnLst>
                                </p:cTn>
                              </p:par>
                            </p:childTnLst>
                          </p:cTn>
                        </p:par>
                        <p:par>
                          <p:cTn id="24" fill="hold" nodeType="afterGroup">
                            <p:stCondLst>
                              <p:cond delay="2500"/>
                            </p:stCondLst>
                            <p:childTnLst>
                              <p:par>
                                <p:cTn id="25" presetID="40" presetClass="entr" presetSubtype="0" fill="hold" grpId="0" nodeType="afterEffect">
                                  <p:stCondLst>
                                    <p:cond delay="0"/>
                                  </p:stCondLst>
                                  <p:iterate type="lt">
                                    <p:tmPct val="10000"/>
                                  </p:iterate>
                                  <p:childTnLst>
                                    <p:set>
                                      <p:cBhvr>
                                        <p:cTn id="26" dur="1" fill="hold">
                                          <p:stCondLst>
                                            <p:cond delay="0"/>
                                          </p:stCondLst>
                                        </p:cTn>
                                        <p:tgtEl>
                                          <p:spTgt spid="35847"/>
                                        </p:tgtEl>
                                        <p:attrNameLst>
                                          <p:attrName>style.visibility</p:attrName>
                                        </p:attrNameLst>
                                      </p:cBhvr>
                                      <p:to>
                                        <p:strVal val="visible"/>
                                      </p:to>
                                    </p:set>
                                    <p:animEffect transition="in" filter="fade">
                                      <p:cBhvr>
                                        <p:cTn id="27" dur="1000"/>
                                        <p:tgtEl>
                                          <p:spTgt spid="35847"/>
                                        </p:tgtEl>
                                      </p:cBhvr>
                                    </p:animEffect>
                                    <p:anim calcmode="lin" valueType="num">
                                      <p:cBhvr>
                                        <p:cTn id="28" dur="1000" fill="hold"/>
                                        <p:tgtEl>
                                          <p:spTgt spid="35847"/>
                                        </p:tgtEl>
                                        <p:attrNameLst>
                                          <p:attrName>ppt_x</p:attrName>
                                        </p:attrNameLst>
                                      </p:cBhvr>
                                      <p:tavLst>
                                        <p:tav tm="0">
                                          <p:val>
                                            <p:strVal val="#ppt_x-.1"/>
                                          </p:val>
                                        </p:tav>
                                        <p:tav tm="100000">
                                          <p:val>
                                            <p:strVal val="#ppt_x"/>
                                          </p:val>
                                        </p:tav>
                                      </p:tavLst>
                                    </p:anim>
                                    <p:anim calcmode="lin" valueType="num">
                                      <p:cBhvr>
                                        <p:cTn id="29" dur="1000" fill="hold"/>
                                        <p:tgtEl>
                                          <p:spTgt spid="358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P spid="35844" grpId="0" animBg="1"/>
      <p:bldP spid="35845" grpId="0" animBg="1"/>
      <p:bldP spid="35846" grpId="0" animBg="1"/>
      <p:bldP spid="3584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98"/>
          <p:cNvGrpSpPr>
            <a:grpSpLocks/>
          </p:cNvGrpSpPr>
          <p:nvPr/>
        </p:nvGrpSpPr>
        <p:grpSpPr bwMode="auto">
          <a:xfrm>
            <a:off x="63500" y="609600"/>
            <a:ext cx="9004300" cy="6172200"/>
            <a:chOff x="40" y="384"/>
            <a:chExt cx="5672" cy="3888"/>
          </a:xfrm>
        </p:grpSpPr>
        <p:grpSp>
          <p:nvGrpSpPr>
            <p:cNvPr id="33797" name="Group 38"/>
            <p:cNvGrpSpPr>
              <a:grpSpLocks/>
            </p:cNvGrpSpPr>
            <p:nvPr/>
          </p:nvGrpSpPr>
          <p:grpSpPr bwMode="auto">
            <a:xfrm>
              <a:off x="40" y="384"/>
              <a:ext cx="5653" cy="459"/>
              <a:chOff x="0" y="0"/>
              <a:chExt cx="4744" cy="634"/>
            </a:xfrm>
          </p:grpSpPr>
          <p:sp>
            <p:nvSpPr>
              <p:cNvPr id="33876" name="Rectangle 4"/>
              <p:cNvSpPr>
                <a:spLocks noChangeArrowheads="1"/>
              </p:cNvSpPr>
              <p:nvPr/>
            </p:nvSpPr>
            <p:spPr bwMode="auto">
              <a:xfrm>
                <a:off x="32" y="0"/>
                <a:ext cx="4680" cy="634"/>
              </a:xfrm>
              <a:prstGeom prst="rect">
                <a:avLst/>
              </a:prstGeom>
              <a:solidFill>
                <a:schemeClr val="hlink"/>
              </a:solidFill>
              <a:ln w="12700" cap="sq">
                <a:solidFill>
                  <a:schemeClr val="tx1"/>
                </a:solidFill>
                <a:miter lim="800000"/>
                <a:headEnd type="none" w="sm" len="sm"/>
                <a:tailEnd type="none" w="sm" len="sm"/>
              </a:ln>
            </p:spPr>
            <p:txBody>
              <a:bodyPr lIns="0" tIns="0" rIns="0" bIns="0" anchor="ctr" anchorCtr="1"/>
              <a:lstStyle/>
              <a:p>
                <a:pPr algn="ctr"/>
                <a:r>
                  <a:rPr lang="en-US" altLang="zh-CN" sz="3000" b="1">
                    <a:solidFill>
                      <a:schemeClr val="bg1"/>
                    </a:solidFill>
                    <a:latin typeface="Arial" charset="0"/>
                    <a:ea typeface="SimSun" charset="0"/>
                    <a:cs typeface="Arial" charset="0"/>
                  </a:rPr>
                  <a:t>Элчийн үйлчлэлийн эрх мэдлээ өмгөөлсөн нь</a:t>
                </a:r>
                <a:endParaRPr lang="en-US" altLang="zh-CN" sz="3000">
                  <a:solidFill>
                    <a:schemeClr val="bg1"/>
                  </a:solidFill>
                  <a:latin typeface="Arial" charset="0"/>
                  <a:ea typeface="SimSun" charset="0"/>
                  <a:cs typeface="Arial" charset="0"/>
                </a:endParaRPr>
              </a:p>
            </p:txBody>
          </p:sp>
          <p:sp>
            <p:nvSpPr>
              <p:cNvPr id="33877" name="Rectangle 37"/>
              <p:cNvSpPr>
                <a:spLocks noChangeArrowheads="1"/>
              </p:cNvSpPr>
              <p:nvPr/>
            </p:nvSpPr>
            <p:spPr bwMode="auto">
              <a:xfrm>
                <a:off x="0" y="0"/>
                <a:ext cx="4744" cy="634"/>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798" name="Group 40"/>
            <p:cNvGrpSpPr>
              <a:grpSpLocks/>
            </p:cNvGrpSpPr>
            <p:nvPr/>
          </p:nvGrpSpPr>
          <p:grpSpPr bwMode="auto">
            <a:xfrm>
              <a:off x="40" y="843"/>
              <a:ext cx="2058" cy="445"/>
              <a:chOff x="0" y="634"/>
              <a:chExt cx="1727" cy="615"/>
            </a:xfrm>
          </p:grpSpPr>
          <p:sp>
            <p:nvSpPr>
              <p:cNvPr id="33874" name="Rectangle 6"/>
              <p:cNvSpPr>
                <a:spLocks noChangeArrowheads="1"/>
              </p:cNvSpPr>
              <p:nvPr/>
            </p:nvSpPr>
            <p:spPr bwMode="auto">
              <a:xfrm>
                <a:off x="32" y="634"/>
                <a:ext cx="1663" cy="61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sz="2000" b="1">
                    <a:latin typeface="Arial" charset="0"/>
                    <a:ea typeface="SimSun" charset="0"/>
                    <a:cs typeface="Arial" charset="0"/>
                  </a:rPr>
                  <a:t>Чин сэтгэлээс үйлчилсэн</a:t>
                </a:r>
                <a:endParaRPr lang="en-US" altLang="zh-CN" sz="2000">
                  <a:latin typeface="Arial" charset="0"/>
                  <a:ea typeface="SimSun" charset="0"/>
                  <a:cs typeface="Arial" charset="0"/>
                </a:endParaRPr>
              </a:p>
            </p:txBody>
          </p:sp>
          <p:sp>
            <p:nvSpPr>
              <p:cNvPr id="33875" name="Rectangle 39"/>
              <p:cNvSpPr>
                <a:spLocks noChangeArrowheads="1"/>
              </p:cNvSpPr>
              <p:nvPr/>
            </p:nvSpPr>
            <p:spPr bwMode="auto">
              <a:xfrm>
                <a:off x="0" y="634"/>
                <a:ext cx="1727"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799" name="Group 42"/>
            <p:cNvGrpSpPr>
              <a:grpSpLocks/>
            </p:cNvGrpSpPr>
            <p:nvPr/>
          </p:nvGrpSpPr>
          <p:grpSpPr bwMode="auto">
            <a:xfrm>
              <a:off x="2098" y="843"/>
              <a:ext cx="1793" cy="445"/>
              <a:chOff x="1727" y="634"/>
              <a:chExt cx="1505" cy="615"/>
            </a:xfrm>
          </p:grpSpPr>
          <p:sp>
            <p:nvSpPr>
              <p:cNvPr id="33872" name="Rectangle 7"/>
              <p:cNvSpPr>
                <a:spLocks noChangeArrowheads="1"/>
              </p:cNvSpPr>
              <p:nvPr/>
            </p:nvSpPr>
            <p:spPr bwMode="auto">
              <a:xfrm>
                <a:off x="1759" y="634"/>
                <a:ext cx="1441" cy="61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b="1">
                    <a:latin typeface="Arial Narrow" charset="0"/>
                    <a:ea typeface="SimSun" charset="0"/>
                    <a:cs typeface="SimSun" charset="0"/>
                  </a:rPr>
                  <a:t> Өглөг</a:t>
                </a:r>
                <a:endParaRPr lang="en-US" altLang="zh-CN">
                  <a:latin typeface="Arial Narrow" charset="0"/>
                  <a:ea typeface="SimSun" charset="0"/>
                  <a:cs typeface="SimSun" charset="0"/>
                </a:endParaRPr>
              </a:p>
            </p:txBody>
          </p:sp>
          <p:sp>
            <p:nvSpPr>
              <p:cNvPr id="33873" name="Rectangle 41"/>
              <p:cNvSpPr>
                <a:spLocks noChangeArrowheads="1"/>
              </p:cNvSpPr>
              <p:nvPr/>
            </p:nvSpPr>
            <p:spPr bwMode="auto">
              <a:xfrm>
                <a:off x="1727" y="634"/>
                <a:ext cx="1505"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800" name="Group 44"/>
            <p:cNvGrpSpPr>
              <a:grpSpLocks/>
            </p:cNvGrpSpPr>
            <p:nvPr/>
          </p:nvGrpSpPr>
          <p:grpSpPr bwMode="auto">
            <a:xfrm>
              <a:off x="3891" y="843"/>
              <a:ext cx="1802" cy="445"/>
              <a:chOff x="3232" y="634"/>
              <a:chExt cx="1512" cy="615"/>
            </a:xfrm>
          </p:grpSpPr>
          <p:sp>
            <p:nvSpPr>
              <p:cNvPr id="33870" name="Rectangle 8"/>
              <p:cNvSpPr>
                <a:spLocks noChangeArrowheads="1"/>
              </p:cNvSpPr>
              <p:nvPr/>
            </p:nvSpPr>
            <p:spPr bwMode="auto">
              <a:xfrm>
                <a:off x="3264" y="634"/>
                <a:ext cx="1448" cy="61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b="1">
                    <a:latin typeface="Arial Narrow" charset="0"/>
                    <a:ea typeface="SimSun" charset="0"/>
                    <a:cs typeface="SimSun" charset="0"/>
                  </a:rPr>
                  <a:t>Үйлчлэлийн эрх мэдэл</a:t>
                </a:r>
                <a:endParaRPr lang="en-US" altLang="zh-CN">
                  <a:latin typeface="Arial Narrow" charset="0"/>
                  <a:ea typeface="SimSun" charset="0"/>
                  <a:cs typeface="SimSun" charset="0"/>
                </a:endParaRPr>
              </a:p>
            </p:txBody>
          </p:sp>
          <p:sp>
            <p:nvSpPr>
              <p:cNvPr id="33871" name="Rectangle 43"/>
              <p:cNvSpPr>
                <a:spLocks noChangeArrowheads="1"/>
              </p:cNvSpPr>
              <p:nvPr/>
            </p:nvSpPr>
            <p:spPr bwMode="auto">
              <a:xfrm>
                <a:off x="3232" y="634"/>
                <a:ext cx="1512"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801" name="Group 46"/>
            <p:cNvGrpSpPr>
              <a:grpSpLocks/>
            </p:cNvGrpSpPr>
            <p:nvPr/>
          </p:nvGrpSpPr>
          <p:grpSpPr bwMode="auto">
            <a:xfrm>
              <a:off x="40" y="1288"/>
              <a:ext cx="2058" cy="445"/>
              <a:chOff x="0" y="1249"/>
              <a:chExt cx="1727" cy="615"/>
            </a:xfrm>
          </p:grpSpPr>
          <p:sp>
            <p:nvSpPr>
              <p:cNvPr id="33868" name="Rectangle 10"/>
              <p:cNvSpPr>
                <a:spLocks noChangeArrowheads="1"/>
              </p:cNvSpPr>
              <p:nvPr/>
            </p:nvSpPr>
            <p:spPr bwMode="auto">
              <a:xfrm>
                <a:off x="32" y="1249"/>
                <a:ext cx="1663" cy="61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b="1">
                    <a:latin typeface="Arial Narrow" charset="0"/>
                    <a:ea typeface="SimSun" charset="0"/>
                    <a:cs typeface="SimSun" charset="0"/>
                  </a:rPr>
                  <a:t> Бүлэг 1–7</a:t>
                </a:r>
                <a:endParaRPr lang="en-US" altLang="zh-CN">
                  <a:latin typeface="Arial Narrow" charset="0"/>
                  <a:ea typeface="SimSun" charset="0"/>
                  <a:cs typeface="SimSun" charset="0"/>
                </a:endParaRPr>
              </a:p>
            </p:txBody>
          </p:sp>
          <p:sp>
            <p:nvSpPr>
              <p:cNvPr id="33869" name="Rectangle 45"/>
              <p:cNvSpPr>
                <a:spLocks noChangeArrowheads="1"/>
              </p:cNvSpPr>
              <p:nvPr/>
            </p:nvSpPr>
            <p:spPr bwMode="auto">
              <a:xfrm>
                <a:off x="0" y="1249"/>
                <a:ext cx="1727"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802" name="Group 48"/>
            <p:cNvGrpSpPr>
              <a:grpSpLocks/>
            </p:cNvGrpSpPr>
            <p:nvPr/>
          </p:nvGrpSpPr>
          <p:grpSpPr bwMode="auto">
            <a:xfrm>
              <a:off x="2098" y="1288"/>
              <a:ext cx="1793" cy="445"/>
              <a:chOff x="1727" y="1249"/>
              <a:chExt cx="1505" cy="615"/>
            </a:xfrm>
          </p:grpSpPr>
          <p:sp>
            <p:nvSpPr>
              <p:cNvPr id="33866" name="Rectangle 11"/>
              <p:cNvSpPr>
                <a:spLocks noChangeArrowheads="1"/>
              </p:cNvSpPr>
              <p:nvPr/>
            </p:nvSpPr>
            <p:spPr bwMode="auto">
              <a:xfrm>
                <a:off x="1759" y="1249"/>
                <a:ext cx="1441" cy="61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b="1">
                    <a:latin typeface="Arial Narrow" charset="0"/>
                    <a:ea typeface="SimSun" charset="0"/>
                    <a:cs typeface="SimSun" charset="0"/>
                  </a:rPr>
                  <a:t> Бүлэг 8–9</a:t>
                </a:r>
                <a:endParaRPr lang="en-US" altLang="zh-CN">
                  <a:latin typeface="Arial Narrow" charset="0"/>
                  <a:ea typeface="SimSun" charset="0"/>
                  <a:cs typeface="SimSun" charset="0"/>
                </a:endParaRPr>
              </a:p>
            </p:txBody>
          </p:sp>
          <p:sp>
            <p:nvSpPr>
              <p:cNvPr id="33867" name="Rectangle 47"/>
              <p:cNvSpPr>
                <a:spLocks noChangeArrowheads="1"/>
              </p:cNvSpPr>
              <p:nvPr/>
            </p:nvSpPr>
            <p:spPr bwMode="auto">
              <a:xfrm>
                <a:off x="1727" y="1249"/>
                <a:ext cx="1505"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803" name="Group 50"/>
            <p:cNvGrpSpPr>
              <a:grpSpLocks/>
            </p:cNvGrpSpPr>
            <p:nvPr/>
          </p:nvGrpSpPr>
          <p:grpSpPr bwMode="auto">
            <a:xfrm>
              <a:off x="3891" y="1288"/>
              <a:ext cx="1802" cy="445"/>
              <a:chOff x="3232" y="1249"/>
              <a:chExt cx="1512" cy="615"/>
            </a:xfrm>
          </p:grpSpPr>
          <p:sp>
            <p:nvSpPr>
              <p:cNvPr id="33864" name="Rectangle 12"/>
              <p:cNvSpPr>
                <a:spLocks noChangeArrowheads="1"/>
              </p:cNvSpPr>
              <p:nvPr/>
            </p:nvSpPr>
            <p:spPr bwMode="auto">
              <a:xfrm>
                <a:off x="3264" y="1249"/>
                <a:ext cx="1448" cy="61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b="1">
                    <a:latin typeface="Arial Narrow" charset="0"/>
                    <a:ea typeface="SimSun" charset="0"/>
                    <a:cs typeface="SimSun" charset="0"/>
                  </a:rPr>
                  <a:t> Бүлэг 10–13</a:t>
                </a:r>
                <a:endParaRPr lang="en-US" altLang="zh-CN">
                  <a:latin typeface="Arial Narrow" charset="0"/>
                  <a:ea typeface="SimSun" charset="0"/>
                  <a:cs typeface="SimSun" charset="0"/>
                </a:endParaRPr>
              </a:p>
            </p:txBody>
          </p:sp>
          <p:sp>
            <p:nvSpPr>
              <p:cNvPr id="33865" name="Rectangle 49"/>
              <p:cNvSpPr>
                <a:spLocks noChangeArrowheads="1"/>
              </p:cNvSpPr>
              <p:nvPr/>
            </p:nvSpPr>
            <p:spPr bwMode="auto">
              <a:xfrm>
                <a:off x="3232" y="1249"/>
                <a:ext cx="1512"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804" name="Group 52"/>
            <p:cNvGrpSpPr>
              <a:grpSpLocks/>
            </p:cNvGrpSpPr>
            <p:nvPr/>
          </p:nvGrpSpPr>
          <p:grpSpPr bwMode="auto">
            <a:xfrm>
              <a:off x="40" y="1733"/>
              <a:ext cx="2058" cy="521"/>
              <a:chOff x="0" y="1864"/>
              <a:chExt cx="1727" cy="721"/>
            </a:xfrm>
          </p:grpSpPr>
          <p:sp>
            <p:nvSpPr>
              <p:cNvPr id="33862" name="Rectangle 14"/>
              <p:cNvSpPr>
                <a:spLocks noChangeArrowheads="1"/>
              </p:cNvSpPr>
              <p:nvPr/>
            </p:nvSpPr>
            <p:spPr bwMode="auto">
              <a:xfrm>
                <a:off x="32" y="1864"/>
                <a:ext cx="1663" cy="72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sz="2000" b="1">
                    <a:latin typeface="Arial" charset="0"/>
                    <a:ea typeface="SimSun" charset="0"/>
                    <a:cs typeface="Arial" charset="0"/>
                  </a:rPr>
                  <a:t> Паул өөрийн хандлагыг өмгөөлсөн нь</a:t>
                </a:r>
                <a:endParaRPr lang="en-US" altLang="zh-CN" sz="2000">
                  <a:latin typeface="Arial" charset="0"/>
                  <a:ea typeface="SimSun" charset="0"/>
                  <a:cs typeface="Arial" charset="0"/>
                </a:endParaRPr>
              </a:p>
            </p:txBody>
          </p:sp>
          <p:sp>
            <p:nvSpPr>
              <p:cNvPr id="33863" name="Rectangle 51"/>
              <p:cNvSpPr>
                <a:spLocks noChangeArrowheads="1"/>
              </p:cNvSpPr>
              <p:nvPr/>
            </p:nvSpPr>
            <p:spPr bwMode="auto">
              <a:xfrm>
                <a:off x="0" y="1864"/>
                <a:ext cx="1727" cy="721"/>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805" name="Group 54"/>
            <p:cNvGrpSpPr>
              <a:grpSpLocks/>
            </p:cNvGrpSpPr>
            <p:nvPr/>
          </p:nvGrpSpPr>
          <p:grpSpPr bwMode="auto">
            <a:xfrm>
              <a:off x="2098" y="1733"/>
              <a:ext cx="1793" cy="521"/>
              <a:chOff x="1727" y="1864"/>
              <a:chExt cx="1505" cy="721"/>
            </a:xfrm>
          </p:grpSpPr>
          <p:sp>
            <p:nvSpPr>
              <p:cNvPr id="33860" name="Rectangle 15"/>
              <p:cNvSpPr>
                <a:spLocks noChangeArrowheads="1"/>
              </p:cNvSpPr>
              <p:nvPr/>
            </p:nvSpPr>
            <p:spPr bwMode="auto">
              <a:xfrm>
                <a:off x="1759" y="1864"/>
                <a:ext cx="1441" cy="72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sz="2000" b="1">
                    <a:latin typeface="Arial" charset="0"/>
                    <a:ea typeface="SimSun" charset="0"/>
                    <a:cs typeface="Arial" charset="0"/>
                  </a:rPr>
                  <a:t> Паул өөрийн үнэ цэнийг өмгөөлсөн нь</a:t>
                </a:r>
                <a:endParaRPr lang="en-US" altLang="zh-CN" sz="2000">
                  <a:latin typeface="Arial" charset="0"/>
                  <a:ea typeface="SimSun" charset="0"/>
                  <a:cs typeface="Arial" charset="0"/>
                </a:endParaRPr>
              </a:p>
            </p:txBody>
          </p:sp>
          <p:sp>
            <p:nvSpPr>
              <p:cNvPr id="33861" name="Rectangle 53"/>
              <p:cNvSpPr>
                <a:spLocks noChangeArrowheads="1"/>
              </p:cNvSpPr>
              <p:nvPr/>
            </p:nvSpPr>
            <p:spPr bwMode="auto">
              <a:xfrm>
                <a:off x="1727" y="1864"/>
                <a:ext cx="1505" cy="721"/>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806" name="Group 56"/>
            <p:cNvGrpSpPr>
              <a:grpSpLocks/>
            </p:cNvGrpSpPr>
            <p:nvPr/>
          </p:nvGrpSpPr>
          <p:grpSpPr bwMode="auto">
            <a:xfrm>
              <a:off x="3891" y="1733"/>
              <a:ext cx="1802" cy="521"/>
              <a:chOff x="3232" y="1864"/>
              <a:chExt cx="1512" cy="721"/>
            </a:xfrm>
          </p:grpSpPr>
          <p:sp>
            <p:nvSpPr>
              <p:cNvPr id="33858" name="Rectangle 16"/>
              <p:cNvSpPr>
                <a:spLocks noChangeArrowheads="1"/>
              </p:cNvSpPr>
              <p:nvPr/>
            </p:nvSpPr>
            <p:spPr bwMode="auto">
              <a:xfrm>
                <a:off x="3264" y="1864"/>
                <a:ext cx="1448" cy="72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sz="2000" b="1">
                    <a:latin typeface="Arial" charset="0"/>
                    <a:ea typeface="SimSun" charset="0"/>
                    <a:cs typeface="Arial" charset="0"/>
                  </a:rPr>
                  <a:t>Паул өөрийн зан чанарыг өмгөөлсөн нь</a:t>
                </a:r>
                <a:endParaRPr lang="en-US" altLang="zh-CN" sz="2000">
                  <a:latin typeface="Arial" charset="0"/>
                  <a:ea typeface="SimSun" charset="0"/>
                  <a:cs typeface="Arial" charset="0"/>
                </a:endParaRPr>
              </a:p>
            </p:txBody>
          </p:sp>
          <p:sp>
            <p:nvSpPr>
              <p:cNvPr id="33859" name="Rectangle 55"/>
              <p:cNvSpPr>
                <a:spLocks noChangeArrowheads="1"/>
              </p:cNvSpPr>
              <p:nvPr/>
            </p:nvSpPr>
            <p:spPr bwMode="auto">
              <a:xfrm>
                <a:off x="3232" y="1864"/>
                <a:ext cx="1512" cy="721"/>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807" name="Group 58"/>
            <p:cNvGrpSpPr>
              <a:grpSpLocks/>
            </p:cNvGrpSpPr>
            <p:nvPr/>
          </p:nvGrpSpPr>
          <p:grpSpPr bwMode="auto">
            <a:xfrm>
              <a:off x="40" y="2254"/>
              <a:ext cx="2058" cy="445"/>
              <a:chOff x="0" y="2585"/>
              <a:chExt cx="1727" cy="615"/>
            </a:xfrm>
          </p:grpSpPr>
          <p:sp>
            <p:nvSpPr>
              <p:cNvPr id="33856" name="Rectangle 18"/>
              <p:cNvSpPr>
                <a:spLocks noChangeArrowheads="1"/>
              </p:cNvSpPr>
              <p:nvPr/>
            </p:nvSpPr>
            <p:spPr bwMode="auto">
              <a:xfrm>
                <a:off x="32" y="2585"/>
                <a:ext cx="1663" cy="61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sz="2000" b="1">
                    <a:latin typeface="Arial" charset="0"/>
                    <a:ea typeface="SimSun" charset="0"/>
                    <a:cs typeface="Arial" charset="0"/>
                  </a:rPr>
                  <a:t>Паулын зан чанар</a:t>
                </a:r>
                <a:endParaRPr lang="en-US" altLang="zh-CN" sz="2000">
                  <a:latin typeface="Arial" charset="0"/>
                  <a:ea typeface="SimSun" charset="0"/>
                  <a:cs typeface="Arial" charset="0"/>
                </a:endParaRPr>
              </a:p>
            </p:txBody>
          </p:sp>
          <p:sp>
            <p:nvSpPr>
              <p:cNvPr id="33857" name="Rectangle 57"/>
              <p:cNvSpPr>
                <a:spLocks noChangeArrowheads="1"/>
              </p:cNvSpPr>
              <p:nvPr/>
            </p:nvSpPr>
            <p:spPr bwMode="auto">
              <a:xfrm>
                <a:off x="0" y="2585"/>
                <a:ext cx="1727"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808" name="Group 60"/>
            <p:cNvGrpSpPr>
              <a:grpSpLocks/>
            </p:cNvGrpSpPr>
            <p:nvPr/>
          </p:nvGrpSpPr>
          <p:grpSpPr bwMode="auto">
            <a:xfrm>
              <a:off x="2098" y="2254"/>
              <a:ext cx="1793" cy="445"/>
              <a:chOff x="1727" y="2585"/>
              <a:chExt cx="1505" cy="615"/>
            </a:xfrm>
          </p:grpSpPr>
          <p:sp>
            <p:nvSpPr>
              <p:cNvPr id="33854" name="Rectangle 19"/>
              <p:cNvSpPr>
                <a:spLocks noChangeArrowheads="1"/>
              </p:cNvSpPr>
              <p:nvPr/>
            </p:nvSpPr>
            <p:spPr bwMode="auto">
              <a:xfrm>
                <a:off x="1759" y="2585"/>
                <a:ext cx="1441" cy="61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sz="2000" b="1">
                    <a:latin typeface="Arial" charset="0"/>
                    <a:ea typeface="SimSun" charset="0"/>
                    <a:cs typeface="Arial" charset="0"/>
                  </a:rPr>
                  <a:t>Ариун хүмүүсийн төлөөх өргөл</a:t>
                </a:r>
                <a:endParaRPr lang="en-US" altLang="zh-CN" sz="2000">
                  <a:latin typeface="Arial" charset="0"/>
                  <a:ea typeface="SimSun" charset="0"/>
                  <a:cs typeface="Arial" charset="0"/>
                </a:endParaRPr>
              </a:p>
            </p:txBody>
          </p:sp>
          <p:sp>
            <p:nvSpPr>
              <p:cNvPr id="33855" name="Rectangle 59"/>
              <p:cNvSpPr>
                <a:spLocks noChangeArrowheads="1"/>
              </p:cNvSpPr>
              <p:nvPr/>
            </p:nvSpPr>
            <p:spPr bwMode="auto">
              <a:xfrm>
                <a:off x="1727" y="2585"/>
                <a:ext cx="1505"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809" name="Group 62"/>
            <p:cNvGrpSpPr>
              <a:grpSpLocks/>
            </p:cNvGrpSpPr>
            <p:nvPr/>
          </p:nvGrpSpPr>
          <p:grpSpPr bwMode="auto">
            <a:xfrm>
              <a:off x="3891" y="2254"/>
              <a:ext cx="1802" cy="445"/>
              <a:chOff x="3232" y="2585"/>
              <a:chExt cx="1512" cy="615"/>
            </a:xfrm>
          </p:grpSpPr>
          <p:sp>
            <p:nvSpPr>
              <p:cNvPr id="33852" name="Rectangle 20"/>
              <p:cNvSpPr>
                <a:spLocks noChangeArrowheads="1"/>
              </p:cNvSpPr>
              <p:nvPr/>
            </p:nvSpPr>
            <p:spPr bwMode="auto">
              <a:xfrm>
                <a:off x="3264" y="2585"/>
                <a:ext cx="1448" cy="61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sz="2000" b="1">
                    <a:latin typeface="Arial" charset="0"/>
                    <a:ea typeface="SimSun" charset="0"/>
                    <a:cs typeface="Arial" charset="0"/>
                  </a:rPr>
                  <a:t>Паулд итгэж болох талаар</a:t>
                </a:r>
                <a:endParaRPr lang="en-US" altLang="zh-CN" sz="2000">
                  <a:latin typeface="Arial" charset="0"/>
                  <a:ea typeface="SimSun" charset="0"/>
                  <a:cs typeface="Arial" charset="0"/>
                </a:endParaRPr>
              </a:p>
            </p:txBody>
          </p:sp>
          <p:sp>
            <p:nvSpPr>
              <p:cNvPr id="33853" name="Rectangle 61"/>
              <p:cNvSpPr>
                <a:spLocks noChangeArrowheads="1"/>
              </p:cNvSpPr>
              <p:nvPr/>
            </p:nvSpPr>
            <p:spPr bwMode="auto">
              <a:xfrm>
                <a:off x="3232" y="2585"/>
                <a:ext cx="1512"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810" name="Group 64"/>
            <p:cNvGrpSpPr>
              <a:grpSpLocks/>
            </p:cNvGrpSpPr>
            <p:nvPr/>
          </p:nvGrpSpPr>
          <p:grpSpPr bwMode="auto">
            <a:xfrm>
              <a:off x="40" y="2699"/>
              <a:ext cx="461" cy="682"/>
              <a:chOff x="0" y="3200"/>
              <a:chExt cx="387" cy="942"/>
            </a:xfrm>
          </p:grpSpPr>
          <p:sp>
            <p:nvSpPr>
              <p:cNvPr id="33850" name="Rectangle 22"/>
              <p:cNvSpPr>
                <a:spLocks noChangeArrowheads="1"/>
              </p:cNvSpPr>
              <p:nvPr/>
            </p:nvSpPr>
            <p:spPr bwMode="auto">
              <a:xfrm>
                <a:off x="32" y="3200"/>
                <a:ext cx="323" cy="94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a:latin typeface="Arial Narrow" charset="0"/>
                    <a:ea typeface="SimSun" charset="0"/>
                    <a:cs typeface="SimSun" charset="0"/>
                  </a:rPr>
                  <a:t> </a:t>
                </a:r>
                <a:r>
                  <a:rPr lang="en-US" altLang="zh-CN" sz="1300">
                    <a:latin typeface="Arial Narrow" charset="0"/>
                    <a:ea typeface="SimSun" charset="0"/>
                    <a:cs typeface="SimSun" charset="0"/>
                  </a:rPr>
                  <a:t>Мэндчилгээ</a:t>
                </a:r>
              </a:p>
              <a:p>
                <a:pPr algn="ctr" eaLnBrk="0" hangingPunct="0"/>
                <a:r>
                  <a:rPr lang="en-US" altLang="zh-CN" sz="1300">
                    <a:latin typeface="Arial Narrow" charset="0"/>
                    <a:ea typeface="SimSun" charset="0"/>
                    <a:cs typeface="SimSun" charset="0"/>
                  </a:rPr>
                  <a:t>1:1-11</a:t>
                </a:r>
              </a:p>
            </p:txBody>
          </p:sp>
          <p:sp>
            <p:nvSpPr>
              <p:cNvPr id="33851" name="Rectangle 63"/>
              <p:cNvSpPr>
                <a:spLocks noChangeArrowheads="1"/>
              </p:cNvSpPr>
              <p:nvPr/>
            </p:nvSpPr>
            <p:spPr bwMode="auto">
              <a:xfrm>
                <a:off x="0" y="3200"/>
                <a:ext cx="387" cy="942"/>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811" name="Group 66"/>
            <p:cNvGrpSpPr>
              <a:grpSpLocks/>
            </p:cNvGrpSpPr>
            <p:nvPr/>
          </p:nvGrpSpPr>
          <p:grpSpPr bwMode="auto">
            <a:xfrm>
              <a:off x="501" y="2699"/>
              <a:ext cx="461" cy="682"/>
              <a:chOff x="387" y="3200"/>
              <a:chExt cx="387" cy="942"/>
            </a:xfrm>
          </p:grpSpPr>
          <p:sp>
            <p:nvSpPr>
              <p:cNvPr id="33848" name="Rectangle 23"/>
              <p:cNvSpPr>
                <a:spLocks noChangeArrowheads="1"/>
              </p:cNvSpPr>
              <p:nvPr/>
            </p:nvSpPr>
            <p:spPr bwMode="auto">
              <a:xfrm>
                <a:off x="419" y="3200"/>
                <a:ext cx="323" cy="94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sz="1000">
                    <a:latin typeface="Arial Narrow" charset="0"/>
                    <a:ea typeface="SimSun" charset="0"/>
                    <a:cs typeface="SimSun" charset="0"/>
                  </a:rPr>
                  <a:t> биеэ авч явах талаар өмгөөлөв</a:t>
                </a:r>
              </a:p>
              <a:p>
                <a:pPr algn="ctr" eaLnBrk="0" hangingPunct="0"/>
                <a:r>
                  <a:rPr lang="en-US" altLang="zh-CN" sz="1000">
                    <a:latin typeface="Arial Narrow" charset="0"/>
                    <a:ea typeface="SimSun" charset="0"/>
                    <a:cs typeface="SimSun" charset="0"/>
                  </a:rPr>
                  <a:t>1:12—2:16</a:t>
                </a:r>
              </a:p>
            </p:txBody>
          </p:sp>
          <p:sp>
            <p:nvSpPr>
              <p:cNvPr id="33849" name="Rectangle 65"/>
              <p:cNvSpPr>
                <a:spLocks noChangeArrowheads="1"/>
              </p:cNvSpPr>
              <p:nvPr/>
            </p:nvSpPr>
            <p:spPr bwMode="auto">
              <a:xfrm>
                <a:off x="387" y="3200"/>
                <a:ext cx="387" cy="942"/>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812" name="Group 68"/>
            <p:cNvGrpSpPr>
              <a:grpSpLocks/>
            </p:cNvGrpSpPr>
            <p:nvPr/>
          </p:nvGrpSpPr>
          <p:grpSpPr bwMode="auto">
            <a:xfrm>
              <a:off x="962" y="2699"/>
              <a:ext cx="461" cy="682"/>
              <a:chOff x="774" y="3200"/>
              <a:chExt cx="387" cy="942"/>
            </a:xfrm>
          </p:grpSpPr>
          <p:sp>
            <p:nvSpPr>
              <p:cNvPr id="33846" name="Rectangle 24"/>
              <p:cNvSpPr>
                <a:spLocks noChangeArrowheads="1"/>
              </p:cNvSpPr>
              <p:nvPr/>
            </p:nvSpPr>
            <p:spPr bwMode="auto">
              <a:xfrm>
                <a:off x="806" y="3200"/>
                <a:ext cx="323" cy="94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sz="1000">
                    <a:latin typeface="Arial Narrow" charset="0"/>
                    <a:ea typeface="SimSun" charset="0"/>
                    <a:cs typeface="SimSun" charset="0"/>
                  </a:rPr>
                  <a:t> Үйлчлэлээ өмгөөлөв</a:t>
                </a:r>
              </a:p>
              <a:p>
                <a:pPr algn="ctr" eaLnBrk="0" hangingPunct="0"/>
                <a:r>
                  <a:rPr lang="en-US" altLang="zh-CN" sz="1000">
                    <a:latin typeface="Arial Narrow" charset="0"/>
                    <a:ea typeface="SimSun" charset="0"/>
                    <a:cs typeface="SimSun" charset="0"/>
                  </a:rPr>
                  <a:t>3:1—6:10</a:t>
                </a:r>
              </a:p>
            </p:txBody>
          </p:sp>
          <p:sp>
            <p:nvSpPr>
              <p:cNvPr id="33847" name="Rectangle 67"/>
              <p:cNvSpPr>
                <a:spLocks noChangeArrowheads="1"/>
              </p:cNvSpPr>
              <p:nvPr/>
            </p:nvSpPr>
            <p:spPr bwMode="auto">
              <a:xfrm>
                <a:off x="774" y="3200"/>
                <a:ext cx="387" cy="942"/>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813" name="Group 70"/>
            <p:cNvGrpSpPr>
              <a:grpSpLocks/>
            </p:cNvGrpSpPr>
            <p:nvPr/>
          </p:nvGrpSpPr>
          <p:grpSpPr bwMode="auto">
            <a:xfrm>
              <a:off x="1423" y="2699"/>
              <a:ext cx="462" cy="682"/>
              <a:chOff x="1161" y="3200"/>
              <a:chExt cx="387" cy="942"/>
            </a:xfrm>
          </p:grpSpPr>
          <p:sp>
            <p:nvSpPr>
              <p:cNvPr id="33844" name="Rectangle 25"/>
              <p:cNvSpPr>
                <a:spLocks noChangeArrowheads="1"/>
              </p:cNvSpPr>
              <p:nvPr/>
            </p:nvSpPr>
            <p:spPr bwMode="auto">
              <a:xfrm>
                <a:off x="1193" y="3200"/>
                <a:ext cx="323" cy="94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sz="1000">
                    <a:latin typeface="Arial Narrow" charset="0"/>
                    <a:ea typeface="SimSun" charset="0"/>
                    <a:cs typeface="SimSun" charset="0"/>
                  </a:rPr>
                  <a:t> Итгэмжтэй байдлаа сэргээв</a:t>
                </a:r>
              </a:p>
              <a:p>
                <a:pPr algn="ctr" eaLnBrk="0" hangingPunct="0"/>
                <a:r>
                  <a:rPr lang="en-US" altLang="zh-CN" sz="1000">
                    <a:latin typeface="Arial Narrow" charset="0"/>
                    <a:ea typeface="SimSun" charset="0"/>
                    <a:cs typeface="SimSun" charset="0"/>
                  </a:rPr>
                  <a:t>6:11—7:16</a:t>
                </a:r>
              </a:p>
            </p:txBody>
          </p:sp>
          <p:sp>
            <p:nvSpPr>
              <p:cNvPr id="33845" name="Rectangle 69"/>
              <p:cNvSpPr>
                <a:spLocks noChangeArrowheads="1"/>
              </p:cNvSpPr>
              <p:nvPr/>
            </p:nvSpPr>
            <p:spPr bwMode="auto">
              <a:xfrm>
                <a:off x="1161" y="3200"/>
                <a:ext cx="387" cy="942"/>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814" name="Group 72"/>
            <p:cNvGrpSpPr>
              <a:grpSpLocks/>
            </p:cNvGrpSpPr>
            <p:nvPr/>
          </p:nvGrpSpPr>
          <p:grpSpPr bwMode="auto">
            <a:xfrm>
              <a:off x="1885" y="2699"/>
              <a:ext cx="426" cy="682"/>
              <a:chOff x="1548" y="3200"/>
              <a:chExt cx="358" cy="942"/>
            </a:xfrm>
          </p:grpSpPr>
          <p:sp>
            <p:nvSpPr>
              <p:cNvPr id="33842" name="Rectangle 26"/>
              <p:cNvSpPr>
                <a:spLocks noChangeArrowheads="1"/>
              </p:cNvSpPr>
              <p:nvPr/>
            </p:nvSpPr>
            <p:spPr bwMode="auto">
              <a:xfrm>
                <a:off x="1580" y="3200"/>
                <a:ext cx="294" cy="94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sz="1000">
                    <a:latin typeface="Arial Narrow" charset="0"/>
                    <a:ea typeface="SimSun" charset="0"/>
                    <a:cs typeface="SimSun" charset="0"/>
                  </a:rPr>
                  <a:t>Дууриалал</a:t>
                </a:r>
              </a:p>
              <a:p>
                <a:pPr algn="ctr" eaLnBrk="0" hangingPunct="0"/>
                <a:r>
                  <a:rPr lang="en-US" altLang="zh-CN" sz="1000">
                    <a:latin typeface="Arial Narrow" charset="0"/>
                    <a:ea typeface="SimSun" charset="0"/>
                    <a:cs typeface="SimSun" charset="0"/>
                  </a:rPr>
                  <a:t>8:1-9</a:t>
                </a:r>
              </a:p>
            </p:txBody>
          </p:sp>
          <p:sp>
            <p:nvSpPr>
              <p:cNvPr id="33843" name="Rectangle 71"/>
              <p:cNvSpPr>
                <a:spLocks noChangeArrowheads="1"/>
              </p:cNvSpPr>
              <p:nvPr/>
            </p:nvSpPr>
            <p:spPr bwMode="auto">
              <a:xfrm>
                <a:off x="1548" y="3200"/>
                <a:ext cx="358" cy="942"/>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815" name="Group 74"/>
            <p:cNvGrpSpPr>
              <a:grpSpLocks/>
            </p:cNvGrpSpPr>
            <p:nvPr/>
          </p:nvGrpSpPr>
          <p:grpSpPr bwMode="auto">
            <a:xfrm>
              <a:off x="2311" y="2699"/>
              <a:ext cx="527" cy="682"/>
              <a:chOff x="1906" y="3200"/>
              <a:chExt cx="442" cy="942"/>
            </a:xfrm>
          </p:grpSpPr>
          <p:sp>
            <p:nvSpPr>
              <p:cNvPr id="33840" name="Rectangle 27"/>
              <p:cNvSpPr>
                <a:spLocks noChangeArrowheads="1"/>
              </p:cNvSpPr>
              <p:nvPr/>
            </p:nvSpPr>
            <p:spPr bwMode="auto">
              <a:xfrm>
                <a:off x="1938" y="3200"/>
                <a:ext cx="378" cy="94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sz="1300">
                    <a:latin typeface="Arial Narrow" charset="0"/>
                    <a:ea typeface="SimSun" charset="0"/>
                    <a:cs typeface="SimSun" charset="0"/>
                  </a:rPr>
                  <a:t>Зорилго</a:t>
                </a:r>
              </a:p>
              <a:p>
                <a:pPr algn="ctr" eaLnBrk="0" hangingPunct="0"/>
                <a:r>
                  <a:rPr lang="en-US" altLang="zh-CN" sz="1300">
                    <a:latin typeface="Arial Narrow" charset="0"/>
                    <a:ea typeface="SimSun" charset="0"/>
                    <a:cs typeface="SimSun" charset="0"/>
                  </a:rPr>
                  <a:t>8:10-15</a:t>
                </a:r>
              </a:p>
            </p:txBody>
          </p:sp>
          <p:sp>
            <p:nvSpPr>
              <p:cNvPr id="33841" name="Rectangle 73"/>
              <p:cNvSpPr>
                <a:spLocks noChangeArrowheads="1"/>
              </p:cNvSpPr>
              <p:nvPr/>
            </p:nvSpPr>
            <p:spPr bwMode="auto">
              <a:xfrm>
                <a:off x="1906" y="3200"/>
                <a:ext cx="442" cy="942"/>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816" name="Group 76"/>
            <p:cNvGrpSpPr>
              <a:grpSpLocks/>
            </p:cNvGrpSpPr>
            <p:nvPr/>
          </p:nvGrpSpPr>
          <p:grpSpPr bwMode="auto">
            <a:xfrm>
              <a:off x="2838" y="2699"/>
              <a:ext cx="527" cy="682"/>
              <a:chOff x="2348" y="3200"/>
              <a:chExt cx="442" cy="942"/>
            </a:xfrm>
          </p:grpSpPr>
          <p:sp>
            <p:nvSpPr>
              <p:cNvPr id="33838" name="Rectangle 28"/>
              <p:cNvSpPr>
                <a:spLocks noChangeArrowheads="1"/>
              </p:cNvSpPr>
              <p:nvPr/>
            </p:nvSpPr>
            <p:spPr bwMode="auto">
              <a:xfrm>
                <a:off x="2380" y="3200"/>
                <a:ext cx="378" cy="94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sz="1000">
                    <a:latin typeface="Arial Narrow" charset="0"/>
                    <a:ea typeface="SimSun" charset="0"/>
                    <a:cs typeface="SimSun" charset="0"/>
                  </a:rPr>
                  <a:t> Тохиролцоо</a:t>
                </a:r>
              </a:p>
              <a:p>
                <a:pPr algn="ctr" eaLnBrk="0" hangingPunct="0"/>
                <a:r>
                  <a:rPr lang="en-US" altLang="zh-CN" sz="1000">
                    <a:latin typeface="Arial Narrow" charset="0"/>
                    <a:ea typeface="SimSun" charset="0"/>
                    <a:cs typeface="SimSun" charset="0"/>
                  </a:rPr>
                  <a:t>8:16—9:5</a:t>
                </a:r>
              </a:p>
            </p:txBody>
          </p:sp>
          <p:sp>
            <p:nvSpPr>
              <p:cNvPr id="33839" name="Rectangle 75"/>
              <p:cNvSpPr>
                <a:spLocks noChangeArrowheads="1"/>
              </p:cNvSpPr>
              <p:nvPr/>
            </p:nvSpPr>
            <p:spPr bwMode="auto">
              <a:xfrm>
                <a:off x="2348" y="3200"/>
                <a:ext cx="442" cy="942"/>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817" name="Group 78"/>
            <p:cNvGrpSpPr>
              <a:grpSpLocks/>
            </p:cNvGrpSpPr>
            <p:nvPr/>
          </p:nvGrpSpPr>
          <p:grpSpPr bwMode="auto">
            <a:xfrm>
              <a:off x="3365" y="2699"/>
              <a:ext cx="526" cy="682"/>
              <a:chOff x="2790" y="3200"/>
              <a:chExt cx="442" cy="942"/>
            </a:xfrm>
          </p:grpSpPr>
          <p:sp>
            <p:nvSpPr>
              <p:cNvPr id="33836" name="Rectangle 29"/>
              <p:cNvSpPr>
                <a:spLocks noChangeArrowheads="1"/>
              </p:cNvSpPr>
              <p:nvPr/>
            </p:nvSpPr>
            <p:spPr bwMode="auto">
              <a:xfrm>
                <a:off x="2822" y="3200"/>
                <a:ext cx="378" cy="94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a:latin typeface="Arial Narrow" charset="0"/>
                    <a:ea typeface="SimSun" charset="0"/>
                    <a:cs typeface="SimSun" charset="0"/>
                  </a:rPr>
                  <a:t> </a:t>
                </a:r>
                <a:r>
                  <a:rPr lang="en-US" altLang="zh-CN" sz="1300">
                    <a:latin typeface="Arial Narrow" charset="0"/>
                    <a:ea typeface="SimSun" charset="0"/>
                    <a:cs typeface="SimSun" charset="0"/>
                  </a:rPr>
                  <a:t>Үр ашиг</a:t>
                </a:r>
              </a:p>
              <a:p>
                <a:pPr algn="ctr" eaLnBrk="0" hangingPunct="0"/>
                <a:r>
                  <a:rPr lang="en-US" altLang="zh-CN" sz="1300">
                    <a:latin typeface="Arial Narrow" charset="0"/>
                    <a:ea typeface="SimSun" charset="0"/>
                    <a:cs typeface="SimSun" charset="0"/>
                  </a:rPr>
                  <a:t>9:6-15</a:t>
                </a:r>
              </a:p>
            </p:txBody>
          </p:sp>
          <p:sp>
            <p:nvSpPr>
              <p:cNvPr id="33837" name="Rectangle 77"/>
              <p:cNvSpPr>
                <a:spLocks noChangeArrowheads="1"/>
              </p:cNvSpPr>
              <p:nvPr/>
            </p:nvSpPr>
            <p:spPr bwMode="auto">
              <a:xfrm>
                <a:off x="2790" y="3200"/>
                <a:ext cx="442" cy="942"/>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818" name="Group 80"/>
            <p:cNvGrpSpPr>
              <a:grpSpLocks/>
            </p:cNvGrpSpPr>
            <p:nvPr/>
          </p:nvGrpSpPr>
          <p:grpSpPr bwMode="auto">
            <a:xfrm>
              <a:off x="3891" y="2699"/>
              <a:ext cx="451" cy="682"/>
              <a:chOff x="3232" y="3200"/>
              <a:chExt cx="378" cy="942"/>
            </a:xfrm>
          </p:grpSpPr>
          <p:sp>
            <p:nvSpPr>
              <p:cNvPr id="33834" name="Rectangle 30"/>
              <p:cNvSpPr>
                <a:spLocks noChangeArrowheads="1"/>
              </p:cNvSpPr>
              <p:nvPr/>
            </p:nvSpPr>
            <p:spPr bwMode="auto">
              <a:xfrm>
                <a:off x="3264" y="3200"/>
                <a:ext cx="314" cy="94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sz="1000">
                    <a:latin typeface="Arial Narrow" charset="0"/>
                    <a:ea typeface="SimSun" charset="0"/>
                    <a:cs typeface="SimSun" charset="0"/>
                  </a:rPr>
                  <a:t> Өмгөөлөл</a:t>
                </a:r>
              </a:p>
              <a:p>
                <a:pPr algn="ctr" eaLnBrk="0" hangingPunct="0"/>
                <a:r>
                  <a:rPr lang="en-US" altLang="zh-CN" sz="1000">
                    <a:latin typeface="Arial Narrow" charset="0"/>
                    <a:ea typeface="SimSun" charset="0"/>
                    <a:cs typeface="SimSun" charset="0"/>
                  </a:rPr>
                  <a:t>10</a:t>
                </a:r>
              </a:p>
            </p:txBody>
          </p:sp>
          <p:sp>
            <p:nvSpPr>
              <p:cNvPr id="33835" name="Rectangle 79"/>
              <p:cNvSpPr>
                <a:spLocks noChangeArrowheads="1"/>
              </p:cNvSpPr>
              <p:nvPr/>
            </p:nvSpPr>
            <p:spPr bwMode="auto">
              <a:xfrm>
                <a:off x="3232" y="3200"/>
                <a:ext cx="378" cy="942"/>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819" name="Group 82"/>
            <p:cNvGrpSpPr>
              <a:grpSpLocks/>
            </p:cNvGrpSpPr>
            <p:nvPr/>
          </p:nvGrpSpPr>
          <p:grpSpPr bwMode="auto">
            <a:xfrm>
              <a:off x="4342" y="2699"/>
              <a:ext cx="431" cy="682"/>
              <a:chOff x="3610" y="3200"/>
              <a:chExt cx="362" cy="942"/>
            </a:xfrm>
          </p:grpSpPr>
          <p:sp>
            <p:nvSpPr>
              <p:cNvPr id="33832" name="Rectangle 31"/>
              <p:cNvSpPr>
                <a:spLocks noChangeArrowheads="1"/>
              </p:cNvSpPr>
              <p:nvPr/>
            </p:nvSpPr>
            <p:spPr bwMode="auto">
              <a:xfrm>
                <a:off x="3642" y="3200"/>
                <a:ext cx="298" cy="94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sz="1800">
                    <a:latin typeface="Arial Narrow" charset="0"/>
                    <a:ea typeface="SimSun" charset="0"/>
                    <a:cs typeface="SimSun" charset="0"/>
                  </a:rPr>
                  <a:t> </a:t>
                </a:r>
                <a:r>
                  <a:rPr lang="en-US" altLang="zh-CN" sz="1300">
                    <a:latin typeface="Arial Narrow" charset="0"/>
                    <a:ea typeface="SimSun" charset="0"/>
                    <a:cs typeface="SimSun" charset="0"/>
                  </a:rPr>
                  <a:t>Гомдол</a:t>
                </a:r>
              </a:p>
              <a:p>
                <a:pPr algn="ctr" eaLnBrk="0" hangingPunct="0"/>
                <a:r>
                  <a:rPr lang="en-US" altLang="zh-CN" sz="1300">
                    <a:latin typeface="Arial Narrow" charset="0"/>
                    <a:ea typeface="SimSun" charset="0"/>
                    <a:cs typeface="SimSun" charset="0"/>
                  </a:rPr>
                  <a:t>11:1—12:18</a:t>
                </a:r>
              </a:p>
            </p:txBody>
          </p:sp>
          <p:sp>
            <p:nvSpPr>
              <p:cNvPr id="33833" name="Rectangle 81"/>
              <p:cNvSpPr>
                <a:spLocks noChangeArrowheads="1"/>
              </p:cNvSpPr>
              <p:nvPr/>
            </p:nvSpPr>
            <p:spPr bwMode="auto">
              <a:xfrm>
                <a:off x="3610" y="3200"/>
                <a:ext cx="362" cy="942"/>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820" name="Group 84"/>
            <p:cNvGrpSpPr>
              <a:grpSpLocks/>
            </p:cNvGrpSpPr>
            <p:nvPr/>
          </p:nvGrpSpPr>
          <p:grpSpPr bwMode="auto">
            <a:xfrm>
              <a:off x="4773" y="2699"/>
              <a:ext cx="460" cy="682"/>
              <a:chOff x="3972" y="3200"/>
              <a:chExt cx="386" cy="942"/>
            </a:xfrm>
          </p:grpSpPr>
          <p:sp>
            <p:nvSpPr>
              <p:cNvPr id="33830" name="Rectangle 32"/>
              <p:cNvSpPr>
                <a:spLocks noChangeArrowheads="1"/>
              </p:cNvSpPr>
              <p:nvPr/>
            </p:nvSpPr>
            <p:spPr bwMode="auto">
              <a:xfrm>
                <a:off x="4004" y="3200"/>
                <a:ext cx="322" cy="94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a:latin typeface="Arial Narrow" charset="0"/>
                    <a:ea typeface="SimSun" charset="0"/>
                    <a:cs typeface="SimSun" charset="0"/>
                  </a:rPr>
                  <a:t> </a:t>
                </a:r>
                <a:r>
                  <a:rPr lang="en-US" altLang="zh-CN" sz="1300">
                    <a:latin typeface="Arial Narrow" charset="0"/>
                    <a:ea typeface="SimSun" charset="0"/>
                    <a:cs typeface="SimSun" charset="0"/>
                  </a:rPr>
                  <a:t>Зэмлэл</a:t>
                </a:r>
              </a:p>
              <a:p>
                <a:pPr algn="ctr" eaLnBrk="0" hangingPunct="0"/>
                <a:r>
                  <a:rPr lang="en-US" altLang="zh-CN" sz="1300">
                    <a:latin typeface="Arial Narrow" charset="0"/>
                    <a:ea typeface="SimSun" charset="0"/>
                    <a:cs typeface="SimSun" charset="0"/>
                  </a:rPr>
                  <a:t>12:19—13:10</a:t>
                </a:r>
              </a:p>
            </p:txBody>
          </p:sp>
          <p:sp>
            <p:nvSpPr>
              <p:cNvPr id="33831" name="Rectangle 83"/>
              <p:cNvSpPr>
                <a:spLocks noChangeArrowheads="1"/>
              </p:cNvSpPr>
              <p:nvPr/>
            </p:nvSpPr>
            <p:spPr bwMode="auto">
              <a:xfrm>
                <a:off x="3972" y="3200"/>
                <a:ext cx="386" cy="942"/>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821" name="Group 86"/>
            <p:cNvGrpSpPr>
              <a:grpSpLocks/>
            </p:cNvGrpSpPr>
            <p:nvPr/>
          </p:nvGrpSpPr>
          <p:grpSpPr bwMode="auto">
            <a:xfrm>
              <a:off x="5233" y="2699"/>
              <a:ext cx="460" cy="682"/>
              <a:chOff x="4358" y="3200"/>
              <a:chExt cx="386" cy="942"/>
            </a:xfrm>
          </p:grpSpPr>
          <p:sp>
            <p:nvSpPr>
              <p:cNvPr id="33828" name="Rectangle 33"/>
              <p:cNvSpPr>
                <a:spLocks noChangeArrowheads="1"/>
              </p:cNvSpPr>
              <p:nvPr/>
            </p:nvSpPr>
            <p:spPr bwMode="auto">
              <a:xfrm>
                <a:off x="4390" y="3200"/>
                <a:ext cx="322" cy="94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a:latin typeface="Arial Narrow" charset="0"/>
                    <a:ea typeface="SimSun" charset="0"/>
                    <a:cs typeface="SimSun" charset="0"/>
                  </a:rPr>
                  <a:t> </a:t>
                </a:r>
                <a:r>
                  <a:rPr lang="en-US" altLang="zh-CN" sz="1300">
                    <a:latin typeface="Arial Narrow" charset="0"/>
                    <a:ea typeface="SimSun" charset="0"/>
                    <a:cs typeface="SimSun" charset="0"/>
                  </a:rPr>
                  <a:t>Хаалт</a:t>
                </a:r>
              </a:p>
              <a:p>
                <a:pPr algn="ctr" eaLnBrk="0" hangingPunct="0"/>
                <a:r>
                  <a:rPr lang="en-US" altLang="zh-CN" sz="1300">
                    <a:latin typeface="Arial Narrow" charset="0"/>
                    <a:ea typeface="SimSun" charset="0"/>
                    <a:cs typeface="SimSun" charset="0"/>
                  </a:rPr>
                  <a:t>13:11-14</a:t>
                </a:r>
              </a:p>
            </p:txBody>
          </p:sp>
          <p:sp>
            <p:nvSpPr>
              <p:cNvPr id="33829" name="Rectangle 85"/>
              <p:cNvSpPr>
                <a:spLocks noChangeArrowheads="1"/>
              </p:cNvSpPr>
              <p:nvPr/>
            </p:nvSpPr>
            <p:spPr bwMode="auto">
              <a:xfrm>
                <a:off x="4358" y="3200"/>
                <a:ext cx="386" cy="942"/>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822" name="Group 90"/>
            <p:cNvGrpSpPr>
              <a:grpSpLocks/>
            </p:cNvGrpSpPr>
            <p:nvPr/>
          </p:nvGrpSpPr>
          <p:grpSpPr bwMode="auto">
            <a:xfrm>
              <a:off x="50" y="3382"/>
              <a:ext cx="5662" cy="445"/>
              <a:chOff x="0" y="4142"/>
              <a:chExt cx="6256" cy="615"/>
            </a:xfrm>
          </p:grpSpPr>
          <p:sp>
            <p:nvSpPr>
              <p:cNvPr id="33826" name="Rectangle 35"/>
              <p:cNvSpPr>
                <a:spLocks noChangeArrowheads="1"/>
              </p:cNvSpPr>
              <p:nvPr/>
            </p:nvSpPr>
            <p:spPr bwMode="auto">
              <a:xfrm>
                <a:off x="32" y="4142"/>
                <a:ext cx="6192" cy="61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b="1">
                    <a:latin typeface="Arial Narrow" charset="0"/>
                    <a:ea typeface="SimSun" charset="0"/>
                    <a:cs typeface="SimSun" charset="0"/>
                  </a:rPr>
                  <a:t> Македон</a:t>
                </a:r>
                <a:endParaRPr lang="en-US" altLang="zh-CN">
                  <a:latin typeface="Arial Narrow" charset="0"/>
                  <a:ea typeface="SimSun" charset="0"/>
                  <a:cs typeface="SimSun" charset="0"/>
                </a:endParaRPr>
              </a:p>
            </p:txBody>
          </p:sp>
          <p:sp>
            <p:nvSpPr>
              <p:cNvPr id="33827" name="Rectangle 89"/>
              <p:cNvSpPr>
                <a:spLocks noChangeArrowheads="1"/>
              </p:cNvSpPr>
              <p:nvPr/>
            </p:nvSpPr>
            <p:spPr bwMode="auto">
              <a:xfrm>
                <a:off x="0" y="4142"/>
                <a:ext cx="6256"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33823" name="Group 92"/>
            <p:cNvGrpSpPr>
              <a:grpSpLocks/>
            </p:cNvGrpSpPr>
            <p:nvPr/>
          </p:nvGrpSpPr>
          <p:grpSpPr bwMode="auto">
            <a:xfrm>
              <a:off x="50" y="3827"/>
              <a:ext cx="5662" cy="445"/>
              <a:chOff x="0" y="4757"/>
              <a:chExt cx="6256" cy="615"/>
            </a:xfrm>
          </p:grpSpPr>
          <p:sp>
            <p:nvSpPr>
              <p:cNvPr id="33824" name="Rectangle 36"/>
              <p:cNvSpPr>
                <a:spLocks noChangeArrowheads="1"/>
              </p:cNvSpPr>
              <p:nvPr/>
            </p:nvSpPr>
            <p:spPr bwMode="auto">
              <a:xfrm>
                <a:off x="32" y="4757"/>
                <a:ext cx="6192" cy="61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ltLang="zh-CN" b="1">
                    <a:latin typeface="Arial Narrow" charset="0"/>
                    <a:ea typeface="SimSun" charset="0"/>
                    <a:cs typeface="SimSun" charset="0"/>
                  </a:rPr>
                  <a:t> МЭ 56 оны намар</a:t>
                </a:r>
                <a:endParaRPr lang="en-US" altLang="zh-CN">
                  <a:latin typeface="Arial Narrow" charset="0"/>
                  <a:ea typeface="SimSun" charset="0"/>
                  <a:cs typeface="SimSun" charset="0"/>
                </a:endParaRPr>
              </a:p>
            </p:txBody>
          </p:sp>
          <p:sp>
            <p:nvSpPr>
              <p:cNvPr id="33825" name="Rectangle 91"/>
              <p:cNvSpPr>
                <a:spLocks noChangeArrowheads="1"/>
              </p:cNvSpPr>
              <p:nvPr/>
            </p:nvSpPr>
            <p:spPr bwMode="auto">
              <a:xfrm>
                <a:off x="0" y="4757"/>
                <a:ext cx="6256"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sp>
        <p:nvSpPr>
          <p:cNvPr id="33795" name="Text Box 96"/>
          <p:cNvSpPr txBox="1">
            <a:spLocks noChangeArrowheads="1"/>
          </p:cNvSpPr>
          <p:nvPr/>
        </p:nvSpPr>
        <p:spPr bwMode="auto">
          <a:xfrm>
            <a:off x="830580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atin typeface="Arial" charset="0"/>
              </a:rPr>
              <a:t>162</a:t>
            </a:r>
          </a:p>
        </p:txBody>
      </p:sp>
      <p:sp>
        <p:nvSpPr>
          <p:cNvPr id="33796" name="Text Box 97"/>
          <p:cNvSpPr txBox="1">
            <a:spLocks noChangeArrowheads="1"/>
          </p:cNvSpPr>
          <p:nvPr/>
        </p:nvSpPr>
        <p:spPr bwMode="auto">
          <a:xfrm>
            <a:off x="3551238" y="14288"/>
            <a:ext cx="1971675" cy="523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2800" b="1" i="1">
                <a:solidFill>
                  <a:srgbClr val="FFFFFF"/>
                </a:solidFill>
                <a:latin typeface="Arial" charset="0"/>
                <a:ea typeface="SimSun" charset="0"/>
                <a:cs typeface="SimSun" charset="0"/>
              </a:rPr>
              <a:t>2 Коринт</a:t>
            </a:r>
            <a:endParaRPr lang="en-US" sz="2800" b="1" i="1">
              <a:solidFill>
                <a:srgbClr val="FFFFFF"/>
              </a:solidFill>
              <a:latin typeface="Arial" charset="0"/>
              <a:ea typeface="SimSun" charset="0"/>
              <a:cs typeface="SimSu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830580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atin typeface="Arial" charset="0"/>
              </a:rPr>
              <a:t>162</a:t>
            </a:r>
          </a:p>
        </p:txBody>
      </p:sp>
      <p:sp>
        <p:nvSpPr>
          <p:cNvPr id="34819" name="Text Box 3"/>
          <p:cNvSpPr txBox="1">
            <a:spLocks noChangeArrowheads="1"/>
          </p:cNvSpPr>
          <p:nvPr/>
        </p:nvSpPr>
        <p:spPr bwMode="auto">
          <a:xfrm>
            <a:off x="3656013" y="228600"/>
            <a:ext cx="1762125" cy="523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2800" b="1">
                <a:solidFill>
                  <a:srgbClr val="FFFFFF"/>
                </a:solidFill>
                <a:latin typeface="Arial" charset="0"/>
                <a:ea typeface="SimSun" charset="0"/>
                <a:cs typeface="SimSun" charset="0"/>
              </a:rPr>
              <a:t>2 Коринт</a:t>
            </a:r>
            <a:endParaRPr lang="en-US" sz="2800" b="1">
              <a:solidFill>
                <a:srgbClr val="FFFFFF"/>
              </a:solidFill>
              <a:latin typeface="Arial" charset="0"/>
              <a:ea typeface="SimSun" charset="0"/>
              <a:cs typeface="SimSun" charset="0"/>
            </a:endParaRPr>
          </a:p>
        </p:txBody>
      </p:sp>
      <p:sp>
        <p:nvSpPr>
          <p:cNvPr id="15366" name="Text Box 6"/>
          <p:cNvSpPr txBox="1">
            <a:spLocks noChangeArrowheads="1"/>
          </p:cNvSpPr>
          <p:nvPr/>
        </p:nvSpPr>
        <p:spPr bwMode="auto">
          <a:xfrm>
            <a:off x="1371600" y="1447800"/>
            <a:ext cx="6400800" cy="4400550"/>
          </a:xfrm>
          <a:prstGeom prst="rect">
            <a:avLst/>
          </a:prstGeom>
          <a:solidFill>
            <a:srgbClr val="C0C0C0"/>
          </a:solidFill>
          <a:ln w="9525">
            <a:solidFill>
              <a:schemeClr val="hlink"/>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2800" b="1" u="sng">
                <a:latin typeface="Arial" charset="0"/>
                <a:ea typeface="SimSun" charset="0"/>
                <a:cs typeface="SimSun" charset="0"/>
              </a:rPr>
              <a:t>Дүгнэлт</a:t>
            </a:r>
            <a:endParaRPr lang="en-US" altLang="zh-CN" sz="2800" b="1">
              <a:latin typeface="Arial" charset="0"/>
              <a:ea typeface="SimSun" charset="0"/>
              <a:cs typeface="SimSun" charset="0"/>
            </a:endParaRPr>
          </a:p>
          <a:p>
            <a:pPr algn="ctr" eaLnBrk="1" hangingPunct="1"/>
            <a:r>
              <a:rPr lang="en-US" altLang="zh-CN" sz="2800" b="1">
                <a:latin typeface="Arial" charset="0"/>
                <a:ea typeface="SimSun" charset="0"/>
                <a:cs typeface="SimSun" charset="0"/>
              </a:rPr>
              <a:t>Паул элчийн үйлчлэлээ өмгөөлөхдөө хуурамч багш нарыг илчилж, Коринтын итгэгч нарт сургаалын суурь, Иерусалим дахь ариун хүмүүст амласан тэдний амлалтыг сануулав. Үүгээрээ өнөөгийн бидэн чуулганы удирдагчдыг хүндэтгэж, тэдэнд дэмжлэг өгөхийг зааж байна.</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p:cTn id="7" dur="500" fill="hold"/>
                                        <p:tgtEl>
                                          <p:spTgt spid="15366"/>
                                        </p:tgtEl>
                                        <p:attrNameLst>
                                          <p:attrName>ppt_w</p:attrName>
                                        </p:attrNameLst>
                                      </p:cBhvr>
                                      <p:tavLst>
                                        <p:tav tm="0">
                                          <p:val>
                                            <p:fltVal val="0"/>
                                          </p:val>
                                        </p:tav>
                                        <p:tav tm="100000">
                                          <p:val>
                                            <p:strVal val="#ppt_w"/>
                                          </p:val>
                                        </p:tav>
                                      </p:tavLst>
                                    </p:anim>
                                    <p:anim calcmode="lin" valueType="num">
                                      <p:cBhvr>
                                        <p:cTn id="8" dur="500" fill="hold"/>
                                        <p:tgtEl>
                                          <p:spTgt spid="153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36EAD69-CCE5-054F-9F99-B960345E1BEF}" type="slidenum">
              <a:rPr lang="en-US" sz="1400"/>
              <a:pPr eaLnBrk="1" hangingPunct="1"/>
              <a:t>9</a:t>
            </a:fld>
            <a:endParaRPr lang="en-US" sz="1400"/>
          </a:p>
        </p:txBody>
      </p:sp>
      <p:pic>
        <p:nvPicPr>
          <p:cNvPr id="35843" name="Picture 2" descr="38 3rd M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5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3"/>
          <p:cNvSpPr txBox="1">
            <a:spLocks noChangeArrowheads="1"/>
          </p:cNvSpPr>
          <p:nvPr/>
        </p:nvSpPr>
        <p:spPr bwMode="auto">
          <a:xfrm>
            <a:off x="8396288" y="227013"/>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atin typeface="Arial" charset="0"/>
              </a:rPr>
              <a:t>157</a:t>
            </a:r>
          </a:p>
        </p:txBody>
      </p:sp>
      <p:sp>
        <p:nvSpPr>
          <p:cNvPr id="28677" name="Text Box 5"/>
          <p:cNvSpPr txBox="1">
            <a:spLocks noChangeArrowheads="1"/>
          </p:cNvSpPr>
          <p:nvPr/>
        </p:nvSpPr>
        <p:spPr bwMode="auto">
          <a:xfrm rot="1200000">
            <a:off x="228600" y="4795838"/>
            <a:ext cx="4914900" cy="1568450"/>
          </a:xfrm>
          <a:prstGeom prst="rect">
            <a:avLst/>
          </a:prstGeom>
          <a:solidFill>
            <a:srgbClr val="B2B2B2"/>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u="sng">
                <a:latin typeface="Arial" charset="0"/>
                <a:ea typeface="SimSun" charset="0"/>
                <a:cs typeface="SimSun" charset="0"/>
              </a:rPr>
              <a:t>Хүлээн авагч:</a:t>
            </a:r>
            <a:endParaRPr lang="en-US" altLang="zh-CN" b="1">
              <a:latin typeface="Arial" charset="0"/>
              <a:ea typeface="SimSun" charset="0"/>
              <a:cs typeface="SimSun" charset="0"/>
            </a:endParaRPr>
          </a:p>
          <a:p>
            <a:pPr algn="ctr" eaLnBrk="1" hangingPunct="1"/>
            <a:r>
              <a:rPr lang="en-US" altLang="zh-CN" b="1">
                <a:latin typeface="Arial" charset="0"/>
                <a:ea typeface="SimSun" charset="0"/>
                <a:cs typeface="SimSun" charset="0"/>
              </a:rPr>
              <a:t>Паул Ефес хотоос Эгийн тэнгэсийг гатлан Коринтод буй итгэгчдэд хандсан</a:t>
            </a:r>
            <a:endParaRPr lang="en-US" b="1">
              <a:latin typeface="Arial" charset="0"/>
              <a:ea typeface="SimSun" charset="0"/>
              <a:cs typeface="SimSun" charset="0"/>
            </a:endParaRPr>
          </a:p>
        </p:txBody>
      </p:sp>
      <p:sp>
        <p:nvSpPr>
          <p:cNvPr id="35846" name="Text Box 6"/>
          <p:cNvSpPr txBox="1">
            <a:spLocks noChangeArrowheads="1"/>
          </p:cNvSpPr>
          <p:nvPr/>
        </p:nvSpPr>
        <p:spPr bwMode="auto">
          <a:xfrm>
            <a:off x="3660775" y="228600"/>
            <a:ext cx="1760538" cy="523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2800" b="1">
                <a:solidFill>
                  <a:srgbClr val="FFFFFF"/>
                </a:solidFill>
                <a:latin typeface="Arial" charset="0"/>
                <a:ea typeface="SimSun" charset="0"/>
                <a:cs typeface="SimSun" charset="0"/>
              </a:rPr>
              <a:t>1 Коринт</a:t>
            </a:r>
          </a:p>
        </p:txBody>
      </p:sp>
      <p:sp>
        <p:nvSpPr>
          <p:cNvPr id="28679" name="Text Box 7"/>
          <p:cNvSpPr txBox="1">
            <a:spLocks noChangeArrowheads="1"/>
          </p:cNvSpPr>
          <p:nvPr/>
        </p:nvSpPr>
        <p:spPr bwMode="auto">
          <a:xfrm>
            <a:off x="2551113" y="3048000"/>
            <a:ext cx="1533525" cy="830263"/>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chemeClr val="bg1"/>
                </a:solidFill>
                <a:latin typeface="Arial" charset="0"/>
              </a:rPr>
              <a:t>Хаанаас:</a:t>
            </a:r>
          </a:p>
          <a:p>
            <a:pPr algn="ctr" eaLnBrk="1" hangingPunct="1"/>
            <a:r>
              <a:rPr lang="en-US" b="1">
                <a:solidFill>
                  <a:schemeClr val="bg1"/>
                </a:solidFill>
                <a:latin typeface="Arial" charset="0"/>
              </a:rPr>
              <a:t>Ефес</a:t>
            </a:r>
          </a:p>
        </p:txBody>
      </p:sp>
      <p:sp>
        <p:nvSpPr>
          <p:cNvPr id="28680" name="Text Box 8"/>
          <p:cNvSpPr txBox="1">
            <a:spLocks noChangeArrowheads="1"/>
          </p:cNvSpPr>
          <p:nvPr/>
        </p:nvSpPr>
        <p:spPr bwMode="auto">
          <a:xfrm>
            <a:off x="130175" y="3048000"/>
            <a:ext cx="1757363" cy="830263"/>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chemeClr val="bg1"/>
                </a:solidFill>
                <a:latin typeface="Arial" charset="0"/>
              </a:rPr>
              <a:t>Хүрэх цэг:</a:t>
            </a:r>
          </a:p>
          <a:p>
            <a:pPr algn="ctr" eaLnBrk="1" hangingPunct="1"/>
            <a:r>
              <a:rPr lang="en-US" b="1">
                <a:solidFill>
                  <a:schemeClr val="bg1"/>
                </a:solidFill>
                <a:latin typeface="Arial" charset="0"/>
              </a:rPr>
              <a:t>Коринт</a:t>
            </a:r>
          </a:p>
        </p:txBody>
      </p:sp>
      <p:sp>
        <p:nvSpPr>
          <p:cNvPr id="28681" name="AutoShape 9"/>
          <p:cNvSpPr>
            <a:spLocks noChangeArrowheads="1"/>
          </p:cNvSpPr>
          <p:nvPr/>
        </p:nvSpPr>
        <p:spPr bwMode="auto">
          <a:xfrm>
            <a:off x="2743200" y="2667000"/>
            <a:ext cx="4572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8682" name="AutoShape 10"/>
          <p:cNvSpPr>
            <a:spLocks noChangeArrowheads="1"/>
          </p:cNvSpPr>
          <p:nvPr/>
        </p:nvSpPr>
        <p:spPr bwMode="auto">
          <a:xfrm>
            <a:off x="228600" y="2438400"/>
            <a:ext cx="4572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8683" name="AutoShape 11"/>
          <p:cNvSpPr>
            <a:spLocks noChangeArrowheads="1"/>
          </p:cNvSpPr>
          <p:nvPr/>
        </p:nvSpPr>
        <p:spPr bwMode="auto">
          <a:xfrm rot="10800000" flipV="1">
            <a:off x="381000" y="1828800"/>
            <a:ext cx="2743200" cy="685800"/>
          </a:xfrm>
          <a:prstGeom prst="curvedDownArrow">
            <a:avLst>
              <a:gd name="adj1" fmla="val 80000"/>
              <a:gd name="adj2" fmla="val 160000"/>
              <a:gd name="adj3" fmla="val 33333"/>
            </a:avLst>
          </a:prstGeom>
          <a:solidFill>
            <a:srgbClr val="FFFF00"/>
          </a:solidFill>
          <a:ln w="9525">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additive="base">
                                        <p:cTn id="7" dur="500" fill="hold"/>
                                        <p:tgtEl>
                                          <p:spTgt spid="28677"/>
                                        </p:tgtEl>
                                        <p:attrNameLst>
                                          <p:attrName>ppt_x</p:attrName>
                                        </p:attrNameLst>
                                      </p:cBhvr>
                                      <p:tavLst>
                                        <p:tav tm="0">
                                          <p:val>
                                            <p:strVal val="1+#ppt_w/2"/>
                                          </p:val>
                                        </p:tav>
                                        <p:tav tm="100000">
                                          <p:val>
                                            <p:strVal val="#ppt_x"/>
                                          </p:val>
                                        </p:tav>
                                      </p:tavLst>
                                    </p:anim>
                                    <p:anim calcmode="lin" valueType="num">
                                      <p:cBhvr additive="base">
                                        <p:cTn id="8" dur="500" fill="hold"/>
                                        <p:tgtEl>
                                          <p:spTgt spid="2867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28679"/>
                                        </p:tgtEl>
                                        <p:attrNameLst>
                                          <p:attrName>style.visibility</p:attrName>
                                        </p:attrNameLst>
                                      </p:cBhvr>
                                      <p:to>
                                        <p:strVal val="visible"/>
                                      </p:to>
                                    </p:set>
                                    <p:anim calcmode="lin" valueType="num">
                                      <p:cBhvr>
                                        <p:cTn id="13" dur="1000" fill="hold"/>
                                        <p:tgtEl>
                                          <p:spTgt spid="28679"/>
                                        </p:tgtEl>
                                        <p:attrNameLst>
                                          <p:attrName>ppt_w</p:attrName>
                                        </p:attrNameLst>
                                      </p:cBhvr>
                                      <p:tavLst>
                                        <p:tav tm="0">
                                          <p:val>
                                            <p:fltVal val="0"/>
                                          </p:val>
                                        </p:tav>
                                        <p:tav tm="100000">
                                          <p:val>
                                            <p:strVal val="#ppt_w"/>
                                          </p:val>
                                        </p:tav>
                                      </p:tavLst>
                                    </p:anim>
                                    <p:anim calcmode="lin" valueType="num">
                                      <p:cBhvr>
                                        <p:cTn id="14" dur="1000" fill="hold"/>
                                        <p:tgtEl>
                                          <p:spTgt spid="28679"/>
                                        </p:tgtEl>
                                        <p:attrNameLst>
                                          <p:attrName>ppt_h</p:attrName>
                                        </p:attrNameLst>
                                      </p:cBhvr>
                                      <p:tavLst>
                                        <p:tav tm="0">
                                          <p:val>
                                            <p:fltVal val="0"/>
                                          </p:val>
                                        </p:tav>
                                        <p:tav tm="100000">
                                          <p:val>
                                            <p:strVal val="#ppt_h"/>
                                          </p:val>
                                        </p:tav>
                                      </p:tavLst>
                                    </p:anim>
                                    <p:anim calcmode="lin" valueType="num">
                                      <p:cBhvr>
                                        <p:cTn id="15" dur="1000" fill="hold"/>
                                        <p:tgtEl>
                                          <p:spTgt spid="2867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8679"/>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28681"/>
                                        </p:tgtEl>
                                        <p:attrNameLst>
                                          <p:attrName>style.visibility</p:attrName>
                                        </p:attrNameLst>
                                      </p:cBhvr>
                                      <p:to>
                                        <p:strVal val="visible"/>
                                      </p:to>
                                    </p:set>
                                    <p:anim calcmode="lin" valueType="num">
                                      <p:cBhvr>
                                        <p:cTn id="19" dur="1000" fill="hold"/>
                                        <p:tgtEl>
                                          <p:spTgt spid="28681"/>
                                        </p:tgtEl>
                                        <p:attrNameLst>
                                          <p:attrName>ppt_w</p:attrName>
                                        </p:attrNameLst>
                                      </p:cBhvr>
                                      <p:tavLst>
                                        <p:tav tm="0">
                                          <p:val>
                                            <p:fltVal val="0"/>
                                          </p:val>
                                        </p:tav>
                                        <p:tav tm="100000">
                                          <p:val>
                                            <p:strVal val="#ppt_w"/>
                                          </p:val>
                                        </p:tav>
                                      </p:tavLst>
                                    </p:anim>
                                    <p:anim calcmode="lin" valueType="num">
                                      <p:cBhvr>
                                        <p:cTn id="20" dur="1000" fill="hold"/>
                                        <p:tgtEl>
                                          <p:spTgt spid="28681"/>
                                        </p:tgtEl>
                                        <p:attrNameLst>
                                          <p:attrName>ppt_h</p:attrName>
                                        </p:attrNameLst>
                                      </p:cBhvr>
                                      <p:tavLst>
                                        <p:tav tm="0">
                                          <p:val>
                                            <p:fltVal val="0"/>
                                          </p:val>
                                        </p:tav>
                                        <p:tav tm="100000">
                                          <p:val>
                                            <p:strVal val="#ppt_h"/>
                                          </p:val>
                                        </p:tav>
                                      </p:tavLst>
                                    </p:anim>
                                    <p:anim calcmode="lin" valueType="num">
                                      <p:cBhvr>
                                        <p:cTn id="21" dur="1000" fill="hold"/>
                                        <p:tgtEl>
                                          <p:spTgt spid="2868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868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8683"/>
                                        </p:tgtEl>
                                        <p:attrNameLst>
                                          <p:attrName>style.visibility</p:attrName>
                                        </p:attrNameLst>
                                      </p:cBhvr>
                                      <p:to>
                                        <p:strVal val="visible"/>
                                      </p:to>
                                    </p:set>
                                    <p:animEffect transition="in" filter="wipe(right)">
                                      <p:cBhvr>
                                        <p:cTn id="27" dur="500"/>
                                        <p:tgtEl>
                                          <p:spTgt spid="2868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28682"/>
                                        </p:tgtEl>
                                        <p:attrNameLst>
                                          <p:attrName>style.visibility</p:attrName>
                                        </p:attrNameLst>
                                      </p:cBhvr>
                                      <p:to>
                                        <p:strVal val="visible"/>
                                      </p:to>
                                    </p:set>
                                    <p:anim calcmode="lin" valueType="num">
                                      <p:cBhvr>
                                        <p:cTn id="32" dur="1000" fill="hold"/>
                                        <p:tgtEl>
                                          <p:spTgt spid="28682"/>
                                        </p:tgtEl>
                                        <p:attrNameLst>
                                          <p:attrName>ppt_w</p:attrName>
                                        </p:attrNameLst>
                                      </p:cBhvr>
                                      <p:tavLst>
                                        <p:tav tm="0">
                                          <p:val>
                                            <p:fltVal val="0"/>
                                          </p:val>
                                        </p:tav>
                                        <p:tav tm="100000">
                                          <p:val>
                                            <p:strVal val="#ppt_w"/>
                                          </p:val>
                                        </p:tav>
                                      </p:tavLst>
                                    </p:anim>
                                    <p:anim calcmode="lin" valueType="num">
                                      <p:cBhvr>
                                        <p:cTn id="33" dur="1000" fill="hold"/>
                                        <p:tgtEl>
                                          <p:spTgt spid="28682"/>
                                        </p:tgtEl>
                                        <p:attrNameLst>
                                          <p:attrName>ppt_h</p:attrName>
                                        </p:attrNameLst>
                                      </p:cBhvr>
                                      <p:tavLst>
                                        <p:tav tm="0">
                                          <p:val>
                                            <p:fltVal val="0"/>
                                          </p:val>
                                        </p:tav>
                                        <p:tav tm="100000">
                                          <p:val>
                                            <p:strVal val="#ppt_h"/>
                                          </p:val>
                                        </p:tav>
                                      </p:tavLst>
                                    </p:anim>
                                    <p:anim calcmode="lin" valueType="num">
                                      <p:cBhvr>
                                        <p:cTn id="34" dur="1000" fill="hold"/>
                                        <p:tgtEl>
                                          <p:spTgt spid="28682"/>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28682"/>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grpId="0" nodeType="withEffect">
                                  <p:stCondLst>
                                    <p:cond delay="0"/>
                                  </p:stCondLst>
                                  <p:childTnLst>
                                    <p:set>
                                      <p:cBhvr>
                                        <p:cTn id="37" dur="1" fill="hold">
                                          <p:stCondLst>
                                            <p:cond delay="0"/>
                                          </p:stCondLst>
                                        </p:cTn>
                                        <p:tgtEl>
                                          <p:spTgt spid="28680"/>
                                        </p:tgtEl>
                                        <p:attrNameLst>
                                          <p:attrName>style.visibility</p:attrName>
                                        </p:attrNameLst>
                                      </p:cBhvr>
                                      <p:to>
                                        <p:strVal val="visible"/>
                                      </p:to>
                                    </p:set>
                                    <p:anim calcmode="lin" valueType="num">
                                      <p:cBhvr>
                                        <p:cTn id="38" dur="1000" fill="hold"/>
                                        <p:tgtEl>
                                          <p:spTgt spid="28680"/>
                                        </p:tgtEl>
                                        <p:attrNameLst>
                                          <p:attrName>ppt_w</p:attrName>
                                        </p:attrNameLst>
                                      </p:cBhvr>
                                      <p:tavLst>
                                        <p:tav tm="0">
                                          <p:val>
                                            <p:fltVal val="0"/>
                                          </p:val>
                                        </p:tav>
                                        <p:tav tm="100000">
                                          <p:val>
                                            <p:strVal val="#ppt_w"/>
                                          </p:val>
                                        </p:tav>
                                      </p:tavLst>
                                    </p:anim>
                                    <p:anim calcmode="lin" valueType="num">
                                      <p:cBhvr>
                                        <p:cTn id="39" dur="1000" fill="hold"/>
                                        <p:tgtEl>
                                          <p:spTgt spid="28680"/>
                                        </p:tgtEl>
                                        <p:attrNameLst>
                                          <p:attrName>ppt_h</p:attrName>
                                        </p:attrNameLst>
                                      </p:cBhvr>
                                      <p:tavLst>
                                        <p:tav tm="0">
                                          <p:val>
                                            <p:fltVal val="0"/>
                                          </p:val>
                                        </p:tav>
                                        <p:tav tm="100000">
                                          <p:val>
                                            <p:strVal val="#ppt_h"/>
                                          </p:val>
                                        </p:tav>
                                      </p:tavLst>
                                    </p:anim>
                                    <p:anim calcmode="lin" valueType="num">
                                      <p:cBhvr>
                                        <p:cTn id="40" dur="1000" fill="hold"/>
                                        <p:tgtEl>
                                          <p:spTgt spid="28680"/>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2868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autoUpdateAnimBg="0"/>
      <p:bldP spid="28679" grpId="0" animBg="1"/>
      <p:bldP spid="28680" grpId="0" animBg="1"/>
      <p:bldP spid="28681" grpId="0" animBg="1"/>
      <p:bldP spid="28682" grpId="0" animBg="1"/>
      <p:bldP spid="28683" grpId="0" animBg="1"/>
    </p:bldLst>
  </p:timing>
</p:sld>
</file>

<file path=ppt/theme/theme1.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827</TotalTime>
  <Words>982</Words>
  <Application>Microsoft Macintosh PowerPoint</Application>
  <PresentationFormat>On-screen Show (4:3)</PresentationFormat>
  <Paragraphs>214</Paragraphs>
  <Slides>29</Slides>
  <Notes>2</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44" baseType="lpstr">
      <vt:lpstr>Times New Roman</vt:lpstr>
      <vt:lpstr>ＭＳ Ｐゴシック</vt:lpstr>
      <vt:lpstr>Arial</vt:lpstr>
      <vt:lpstr>Papyrus</vt:lpstr>
      <vt:lpstr>Monotype Corsiva</vt:lpstr>
      <vt:lpstr>SimSun</vt:lpstr>
      <vt:lpstr>Comic Sans MS</vt:lpstr>
      <vt:lpstr>Impact</vt:lpstr>
      <vt:lpstr>Arial Narrow</vt:lpstr>
      <vt:lpstr>Wingdings</vt:lpstr>
      <vt:lpstr>Georgia</vt:lpstr>
      <vt:lpstr>Notebook</vt:lpstr>
      <vt:lpstr>Default Design</vt:lpstr>
      <vt:lpstr>Orbit</vt:lpstr>
      <vt:lpstr>Bitmap Image</vt:lpstr>
      <vt:lpstr>2 Corinthians</vt:lpstr>
      <vt:lpstr>THE  EPISTLES</vt:lpstr>
      <vt:lpstr>Geography</vt:lpstr>
      <vt:lpstr>Зохиогч:</vt:lpstr>
      <vt:lpstr>PowerPoint Presentation</vt:lpstr>
      <vt:lpstr>Сэдэв</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Итгэгч болон итгэгч биш хүмүүсийн ялгаа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Шинэ Гэрээний Тойм Монголоор • BibleStudyDownloads.org</vt:lpstr>
      <vt:lpstr>Black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36</cp:revision>
  <dcterms:created xsi:type="dcterms:W3CDTF">2012-04-29T14:03:46Z</dcterms:created>
  <dcterms:modified xsi:type="dcterms:W3CDTF">2016-02-13T07:24:05Z</dcterms:modified>
</cp:coreProperties>
</file>